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>
  <p:sldMasterIdLst>
    <p:sldMasterId id="2147483648" r:id="rId1"/>
    <p:sldMasterId id="2147483649" r:id="rId2"/>
    <p:sldMasterId id="2147483650" r:id="rId3"/>
    <p:sldMasterId id="2147483651" r:id="rId4"/>
  </p:sldMasterIdLst>
  <p:notesMasterIdLst>
    <p:notesMasterId r:id="rId1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3004800" cy="9753600"/>
  <p:notesSz cx="6858000" cy="9144000"/>
  <p:defaultTextStyle>
    <a:defPPr>
      <a:defRPr lang="en-US"/>
    </a:defPPr>
    <a:lvl1pPr algn="l" defTabSz="584200" rtl="0" fontAlgn="base" hangingPunct="0">
      <a:spcBef>
        <a:spcPts val="2400"/>
      </a:spcBef>
      <a:spcAft>
        <a:spcPct val="0"/>
      </a:spcAft>
      <a:defRPr sz="2000" kern="1200">
        <a:solidFill>
          <a:srgbClr val="838787"/>
        </a:solidFill>
        <a:latin typeface="Avenir Next Medium" charset="0"/>
        <a:ea typeface="Avenir Next Medium" charset="0"/>
        <a:cs typeface="Avenir Next Medium" charset="0"/>
        <a:sym typeface="Avenir Next Medium" charset="0"/>
      </a:defRPr>
    </a:lvl1pPr>
    <a:lvl2pPr algn="l" defTabSz="584200" rtl="0" fontAlgn="base" hangingPunct="0">
      <a:spcBef>
        <a:spcPts val="2400"/>
      </a:spcBef>
      <a:spcAft>
        <a:spcPct val="0"/>
      </a:spcAft>
      <a:defRPr sz="2000" kern="1200">
        <a:solidFill>
          <a:srgbClr val="838787"/>
        </a:solidFill>
        <a:latin typeface="Avenir Next Medium" charset="0"/>
        <a:ea typeface="Avenir Next Medium" charset="0"/>
        <a:cs typeface="Avenir Next Medium" charset="0"/>
        <a:sym typeface="Avenir Next Medium" charset="0"/>
      </a:defRPr>
    </a:lvl2pPr>
    <a:lvl3pPr algn="l" defTabSz="584200" rtl="0" fontAlgn="base" hangingPunct="0">
      <a:spcBef>
        <a:spcPts val="2400"/>
      </a:spcBef>
      <a:spcAft>
        <a:spcPct val="0"/>
      </a:spcAft>
      <a:defRPr sz="2000" kern="1200">
        <a:solidFill>
          <a:srgbClr val="838787"/>
        </a:solidFill>
        <a:latin typeface="Avenir Next Medium" charset="0"/>
        <a:ea typeface="Avenir Next Medium" charset="0"/>
        <a:cs typeface="Avenir Next Medium" charset="0"/>
        <a:sym typeface="Avenir Next Medium" charset="0"/>
      </a:defRPr>
    </a:lvl3pPr>
    <a:lvl4pPr algn="l" defTabSz="584200" rtl="0" fontAlgn="base" hangingPunct="0">
      <a:spcBef>
        <a:spcPts val="2400"/>
      </a:spcBef>
      <a:spcAft>
        <a:spcPct val="0"/>
      </a:spcAft>
      <a:defRPr sz="2000" kern="1200">
        <a:solidFill>
          <a:srgbClr val="838787"/>
        </a:solidFill>
        <a:latin typeface="Avenir Next Medium" charset="0"/>
        <a:ea typeface="Avenir Next Medium" charset="0"/>
        <a:cs typeface="Avenir Next Medium" charset="0"/>
        <a:sym typeface="Avenir Next Medium" charset="0"/>
      </a:defRPr>
    </a:lvl4pPr>
    <a:lvl5pPr algn="l" defTabSz="584200" rtl="0" fontAlgn="base" hangingPunct="0">
      <a:spcBef>
        <a:spcPts val="2400"/>
      </a:spcBef>
      <a:spcAft>
        <a:spcPct val="0"/>
      </a:spcAft>
      <a:defRPr sz="2000" kern="1200">
        <a:solidFill>
          <a:srgbClr val="838787"/>
        </a:solidFill>
        <a:latin typeface="Avenir Next Medium" charset="0"/>
        <a:ea typeface="Avenir Next Medium" charset="0"/>
        <a:cs typeface="Avenir Next Medium" charset="0"/>
        <a:sym typeface="Avenir Next Medium" charset="0"/>
      </a:defRPr>
    </a:lvl5pPr>
    <a:lvl6pPr marL="2286000" algn="l" defTabSz="914400" rtl="0" eaLnBrk="1" latinLnBrk="0" hangingPunct="1">
      <a:defRPr sz="2000" kern="1200">
        <a:solidFill>
          <a:srgbClr val="838787"/>
        </a:solidFill>
        <a:latin typeface="Avenir Next Medium" charset="0"/>
        <a:ea typeface="Avenir Next Medium" charset="0"/>
        <a:cs typeface="Avenir Next Medium" charset="0"/>
        <a:sym typeface="Avenir Next Medium" charset="0"/>
      </a:defRPr>
    </a:lvl6pPr>
    <a:lvl7pPr marL="2743200" algn="l" defTabSz="914400" rtl="0" eaLnBrk="1" latinLnBrk="0" hangingPunct="1">
      <a:defRPr sz="2000" kern="1200">
        <a:solidFill>
          <a:srgbClr val="838787"/>
        </a:solidFill>
        <a:latin typeface="Avenir Next Medium" charset="0"/>
        <a:ea typeface="Avenir Next Medium" charset="0"/>
        <a:cs typeface="Avenir Next Medium" charset="0"/>
        <a:sym typeface="Avenir Next Medium" charset="0"/>
      </a:defRPr>
    </a:lvl7pPr>
    <a:lvl8pPr marL="3200400" algn="l" defTabSz="914400" rtl="0" eaLnBrk="1" latinLnBrk="0" hangingPunct="1">
      <a:defRPr sz="2000" kern="1200">
        <a:solidFill>
          <a:srgbClr val="838787"/>
        </a:solidFill>
        <a:latin typeface="Avenir Next Medium" charset="0"/>
        <a:ea typeface="Avenir Next Medium" charset="0"/>
        <a:cs typeface="Avenir Next Medium" charset="0"/>
        <a:sym typeface="Avenir Next Medium" charset="0"/>
      </a:defRPr>
    </a:lvl8pPr>
    <a:lvl9pPr marL="3657600" algn="l" defTabSz="914400" rtl="0" eaLnBrk="1" latinLnBrk="0" hangingPunct="1">
      <a:defRPr sz="2000" kern="1200">
        <a:solidFill>
          <a:srgbClr val="838787"/>
        </a:solidFill>
        <a:latin typeface="Avenir Next Medium" charset="0"/>
        <a:ea typeface="Avenir Next Medium" charset="0"/>
        <a:cs typeface="Avenir Next Medium" charset="0"/>
        <a:sym typeface="Avenir Next Medium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2190" y="96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F5A5D7A0-20D7-4BC7-ABF7-DFB308C17D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04AB4923-CE45-4CBA-AD0A-9FC3370744FA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Helvetica Neue" charset="0"/>
              </a:rPr>
              <a:t>Second level</a:t>
            </a:r>
          </a:p>
          <a:p>
            <a:pPr lvl="2"/>
            <a:r>
              <a:rPr lang="en-US" altLang="en-US">
                <a:sym typeface="Helvetica Neue" charset="0"/>
              </a:rPr>
              <a:t>Third level</a:t>
            </a:r>
          </a:p>
          <a:p>
            <a:pPr lvl="3"/>
            <a:r>
              <a:rPr lang="en-US" altLang="en-US">
                <a:sym typeface="Helvetica Neue" charset="0"/>
              </a:rPr>
              <a:t>Fourth level</a:t>
            </a:r>
          </a:p>
          <a:p>
            <a:pPr lvl="4"/>
            <a:r>
              <a:rPr lang="en-US" altLang="en-US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1pPr>
    <a:lvl2pPr indent="228600" algn="l" defTabSz="457200" rtl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2pPr>
    <a:lvl3pPr indent="457200" algn="l" defTabSz="457200" rtl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3pPr>
    <a:lvl4pPr indent="685800" algn="l" defTabSz="457200" rtl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4pPr>
    <a:lvl5pPr indent="914400" algn="l" defTabSz="457200" rtl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F1654-367D-44DD-A306-156D0C56E6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1597025"/>
            <a:ext cx="9753600" cy="33956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21F417-189F-4FE8-8AD6-7CDFD60AD5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5600" y="5122863"/>
            <a:ext cx="9753600" cy="23542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0FAC7B-8C24-4946-ACA1-8FEA7CCDA0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0A39D4E-5661-4E06-B632-B3AFED2F32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6878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0C6C8-45B4-4EEA-AEF6-2BE2AB8BB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D5480-1DA1-4642-AFC1-F15B2DFA3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28B77C-8BB6-45FB-94F9-2014E8B9AE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23F5EFD-8D73-4B81-B10A-5716DCB7E1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0683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CD8A9-512C-4515-B291-F3BACB7AD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413" y="2432050"/>
            <a:ext cx="11217275" cy="40560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1FB31-9CFF-48B4-AD0E-43A746D3B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7413" y="6527800"/>
            <a:ext cx="11217275" cy="21336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652F3F-8F5A-4431-B3EC-3D4FC72A88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E06FF99-BD50-4C76-9DDC-7F4A83DD2E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1086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BF6C4-F64B-42BD-B375-B1CEE8748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925C7-0617-476E-B5A4-1A3BAFFD74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6400" y="2743200"/>
            <a:ext cx="6019800" cy="6108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7EEE9A-D75B-4CE5-83C1-90DA41AC8A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78600" y="2743200"/>
            <a:ext cx="6019800" cy="6108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FE3F59-47BA-4C2B-B7C3-24A05BC24B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5914E30-0CD1-4458-809B-1EAA24F3F6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1920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2476D-666D-4FDB-AFD3-E5D2995D7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350" y="519113"/>
            <a:ext cx="11217275" cy="18859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E56646-879F-4405-809D-90DE10A361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5350" y="2390775"/>
            <a:ext cx="5502275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74B299-B915-42D9-AFD6-A2B8D8262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5350" y="3562350"/>
            <a:ext cx="5502275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5E85C0-149F-4C83-9FB9-E112975802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83363" y="2390775"/>
            <a:ext cx="5529262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1473CB-3F48-4112-8356-21385E8DD9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83363" y="3562350"/>
            <a:ext cx="5529262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8B3283-ED1F-426A-AAA9-8BF0542F45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9DF6797-4942-4262-AF72-47788DE3AC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6613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7AC49-2EAA-4BB9-A12A-CF9DC74A0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5B1775-9A3E-478C-A636-1773B94510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9EBF8E-CE85-4BE8-99AE-3C79F7891B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250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34E9D5-8831-48ED-82E3-B3CBC34456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0F63F7B-71C3-43C8-A08D-AF88CC51A4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7496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D3FB7-45A7-4DB8-AD19-DCF4C8971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86040-F421-43F3-B100-6A5722126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6C9947-B4F9-4458-80BF-9C1CE1FE4D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345EF-E97B-49F2-8058-0F09F820C8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4D00621-7BB0-4214-8D23-942219ED26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1324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BC159-2663-483B-A031-D0B466CFF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1ADCDA-5AF3-485F-956D-8F103BF525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B7A5DE-9717-4EC0-87DC-9583B2B73F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B9DB0F-A0A2-4625-8CD0-8102A2C925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8240F11-27C6-4CE4-91C6-2813720DA5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0306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61620-65F1-4C0F-B735-66D777B17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F107FC-BC25-4F20-9A9F-CAB1035D1A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02D970-15DB-4293-AD01-EFB46BBB77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9D5506F-B98D-43F2-A115-D6A78E300F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7194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3FCCBB-1BBC-4175-8943-D86BF8D8FA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550400" y="1536700"/>
            <a:ext cx="3048000" cy="7315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3B4485-AEDF-46E9-9098-A049CF7DA4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6400" y="1536700"/>
            <a:ext cx="8991600" cy="7315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8A4632-0947-48EC-A9D4-B02AF9AF40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A407172-9097-4FBE-B842-912A5A6295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51022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7AE09-9EED-4FDB-B737-CE806E72D6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1597025"/>
            <a:ext cx="9753600" cy="339566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1B529E-19A7-484E-8DBF-13CA3828A7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5600" y="5122863"/>
            <a:ext cx="9753600" cy="2354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83DB8-B36C-4FC9-B240-35E7CFFB01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46EDF59-0CCD-4D8E-B704-F94A07E32C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5840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0770D-7F07-40A8-AD13-CFDBA0203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885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08ECC-17DB-4181-9797-13700D58F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3763" y="2597150"/>
            <a:ext cx="11217275" cy="6188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834D6F-6BDC-423B-9E51-26D41DD0D6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01DD0B1-A710-43C7-A299-6A91EFAC11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1368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687F3-5571-498F-B74E-F5FBFC9A1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413" y="2432050"/>
            <a:ext cx="11217275" cy="405606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192A11-C3D0-467C-A963-02969EC72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7413" y="6527800"/>
            <a:ext cx="11217275" cy="213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AFC176-8508-416A-8387-9FB9563067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6A5FE48-D5BD-48DA-9729-F0F0724096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8681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5C3E1-AFCE-4270-8D46-2B6D0E2C9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885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49AD9-9AA0-4D0C-AEC5-A1E2C4D185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3763" y="2597150"/>
            <a:ext cx="5532437" cy="6188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BDF0C3-9F51-4612-8AC9-EFAFAC3E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78600" y="2597150"/>
            <a:ext cx="5532438" cy="6188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97B026-26FA-415C-BF3F-F8B77413B2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B2C73D3-1C3E-4B9E-8454-BA45AE8C49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4768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26EA2-793E-4CF8-ADA1-302AECBB4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350" y="519113"/>
            <a:ext cx="11217275" cy="1885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FC1E44-0DB0-49E9-A79F-89808868D3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5350" y="2390775"/>
            <a:ext cx="5502275" cy="11715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81885E-F197-475F-88B2-15CE217501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5350" y="3562350"/>
            <a:ext cx="5502275" cy="5240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FB3A27-5337-4779-A6FC-17DC83F33E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83363" y="2390775"/>
            <a:ext cx="5529262" cy="11715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3CB5F4-A66D-48CF-8186-4006997647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83363" y="3562350"/>
            <a:ext cx="5529262" cy="5240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9F1D68-B8D2-40EC-9C8B-A710F67843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B20DCEA-7786-4A90-9AD6-42FE33035D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7004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C01F9-9410-4DB4-895D-F98F98CE8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885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CC2ABE-9BCF-4CF4-9069-5E990A09FA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B551816-712D-4AC5-9705-4E26DFA66F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25999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AE225E1-436D-4B13-A221-DC9DDA6FEE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E76A1A-79DC-46F7-BF49-1D01ABC808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366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C66B4-3AE3-4455-8BC0-4521B8BAF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96773-52C3-4FC0-BAC0-8E25BF6F9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9263" y="1404938"/>
            <a:ext cx="6583362" cy="69310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46C14C-6337-47AB-8A9A-9E431C7918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452DF2-9C16-4A31-BD07-06778E9E11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511FF17-164C-4F0D-8D11-AEC8B5CACE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2275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D2F2A-BFAE-41EC-B62D-B91044DE1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BACFE5-7348-40C3-B1A1-7A6B622D6E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29263" y="1404938"/>
            <a:ext cx="6583362" cy="6931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571D1-7BAF-4DFD-BB44-02D53AC90A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AFE29A-4D7F-4C4D-AED9-4E8E810F0C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50E5B1E-B312-42C0-BE84-51E2B22EC9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98766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A0C7C-FD01-412A-AECB-6E49846AF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885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7625FF-A5EE-48EB-9AFE-3BB377F33A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93763" y="2597150"/>
            <a:ext cx="11217275" cy="6188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27A03E-F5B0-4275-B708-DE76D1CB6A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A3F8A31-35F8-46C7-B170-2CE1C0C966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83009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6FA5A4-38A3-4450-BA91-1C00FC781E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307513" y="519113"/>
            <a:ext cx="2803525" cy="826611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8F840E-4ABC-4701-B2AF-2EFE1C27E3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93763" y="519113"/>
            <a:ext cx="8261350" cy="82661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8F9C9C-3FCE-4885-AF60-9D8D84B13B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9FC6F31-E0D6-4C21-A054-CB236FA46B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09569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D5760-06A3-4D2D-AB34-C2623F57C1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1597025"/>
            <a:ext cx="9753600" cy="33956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27269D-B7C6-43AB-8068-7608EF7EF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5600" y="5122863"/>
            <a:ext cx="9753600" cy="23542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966CCD-B384-4F6B-B461-BBE9B10D1D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4BF8781-80F2-4B44-9810-91C959024A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39805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1385D-CA58-4FD0-8294-7C930F959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F5F92-8A82-49F8-A054-6DA9253D04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C2EDE8-9D07-41FD-A6BB-CE9CC7EEF2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FC516EB-695F-4DEC-8E44-5D808A64B2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97340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CDEFD-87AF-41B2-BCE0-4F9E8AB6F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413" y="2432050"/>
            <a:ext cx="11217275" cy="40560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1A46F1-D203-47A9-B6A1-8D150D7C42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7413" y="6527800"/>
            <a:ext cx="11217275" cy="21336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018AE2-15D8-4B0A-BD7C-A72D4C4944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29DC026-EC6B-443D-9688-15F875E7E4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97351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66743-DFF3-4579-B9AE-DA42B2F55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1FE45-41AE-4D70-821A-54A40686E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6400" y="2743200"/>
            <a:ext cx="6019800" cy="6108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477CF1-9EC9-49AA-A822-DC1D9D153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78600" y="2743200"/>
            <a:ext cx="6019800" cy="6108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3397D7-86C2-4F23-BB44-E1C9E01AA2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7329D73-D487-42AD-9DAC-1AC8A6E847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47355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31636-4B90-49A8-803B-DDD7ABBF9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350" y="519113"/>
            <a:ext cx="11217275" cy="18859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6DD79-6CA1-4ED3-B9A9-F36BA8ED1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5350" y="2390775"/>
            <a:ext cx="5502275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79E210-D892-44AE-9F5C-A9BEFC38D1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5350" y="3562350"/>
            <a:ext cx="5502275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996250-8B77-4965-94C2-E3EAB2516F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83363" y="2390775"/>
            <a:ext cx="5529262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B54EB0-85EF-42B8-8648-2E4D1921E2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83363" y="3562350"/>
            <a:ext cx="5529262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F569D6-5FDF-404E-8491-801DA40275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903788-F58C-47CE-A1CA-A7C1BB0E44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1428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AEFEB-AC31-41A8-82BE-61E917775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1DF2B6-E2D6-4361-AC45-859F637D43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F3695ED-4C51-4838-8FF0-68893405AE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18494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9EE98C3-B7E0-4D20-9017-962459C12C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0661C-2535-44C9-A355-F38C50C624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49164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260CF-A3A6-413A-A3F1-98E9FB9DA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3EE6D-741E-4436-B675-154B23E99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ED73F3-BE34-4198-B580-7896917B70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8DE762-4122-428F-A9AA-1532E15E23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5111DF4-6E2A-48C5-BC06-572C75266A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36738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3CB6D-46FB-4238-9414-B0F4EBA26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CD51D9-5C6C-4EC4-A85A-22FB57821C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E5E72B-F15A-4677-8224-C8C09F6ADB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BCA516-847F-4827-9129-8BB3979F75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1A18F41-40ED-4A22-BC3A-6D54F8D465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87817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D5186-E708-49C2-A85B-7E1732269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389ED9-F962-4F4E-B0F6-15B0BB0A5C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C9F87B-1898-45E4-AB6D-F07007D888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E575EA7-1342-4470-826F-EC960E1071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44699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B30DC9-C25D-48CC-9EA4-93121452C6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550400" y="1536700"/>
            <a:ext cx="3048000" cy="7315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546C5A-D56E-4ECE-BC86-DF556D56B5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6400" y="1536700"/>
            <a:ext cx="8991600" cy="7315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051057-9748-445C-99CA-07F81CA3CA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C49FDD5-7FC4-40C1-9F4A-98411854C0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5004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74542-9EB8-403B-B854-C58F288E0A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1597025"/>
            <a:ext cx="9753600" cy="33956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2EB478-4281-421B-A3BA-347E72A93A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5600" y="5122863"/>
            <a:ext cx="9753600" cy="23542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42A0B6-146A-4C06-965B-E6FD6E36E4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CF03A3-667A-4573-82CF-8599109D81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36602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4C197-D08A-4EFE-9C31-5AC48AB4D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747C1-8341-4A9A-BA85-03C86E1732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05C6EC-39C2-4D81-8914-0C3CCF0987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45D350A-6751-4245-B742-886456F4BB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58117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5822D-41B1-4767-9B12-26A628C21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413" y="2432050"/>
            <a:ext cx="11217275" cy="40560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DE9759-AF29-4047-B502-7B533C4C43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7413" y="6527800"/>
            <a:ext cx="11217275" cy="21336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FFA68D-4E56-4D10-A01A-6D4965EA7E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F2A582E-80CA-4495-8CCB-7D29789B64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0335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D9638-027E-4230-AB3A-07BEF63D2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B0D93-DC3B-4DC7-9658-DCD05649B3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6400" y="4267200"/>
            <a:ext cx="6019800" cy="180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E34A59-516F-42A6-BF4F-844CA0B60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78600" y="4267200"/>
            <a:ext cx="6019800" cy="180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DDC3A6-F6DB-4759-8D5C-6DF45DA7D2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85D7F95-88A5-45FB-A5AD-0A08184803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27899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B87D6-F8F2-436F-8FB2-F0A6C0016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350" y="519113"/>
            <a:ext cx="11217275" cy="18859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0D47D3-CCF5-40CE-ADB5-3150D7F48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5350" y="2390775"/>
            <a:ext cx="5502275" cy="1171575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A9B451-DCA7-431B-A184-8F74A8DBDF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5350" y="3562350"/>
            <a:ext cx="5502275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35E38A-2A86-4E3C-AA63-6AB749FF02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83363" y="2390775"/>
            <a:ext cx="5529262" cy="1171575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0FD775-BDEF-42EC-BF97-FE1531DD0D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83363" y="3562350"/>
            <a:ext cx="5529262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5C6AAA-2345-484B-9D90-4BFFDE259C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7814B1C-EF31-41B7-8A74-0B9C571673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10853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E1BEB-A730-4928-8530-9651A79A3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3A75C6-D342-4ED5-B710-827181FC9E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19A809B-4CD2-43D2-AA73-48D5DC982A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60480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500A43-216E-49CA-A1F1-0DB26D4EA7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251137F-DA95-45F8-8594-C353750B5E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73774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8906D-4DE8-4C0A-AA01-C90E2096A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C9C77-81BD-4B07-9FD4-3FB2FD8825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3F6BEC-C447-41F8-A3F3-D1EEF1208A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978850-ADE3-4903-8875-71411E36CD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6B526DD-0AE4-473D-8476-8D236D4D00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261488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9E6AE-5D09-47BC-B34C-A9352D784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BEBA86-4D8B-452D-9492-F0C9551166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BCFDC6-4474-473A-A55F-5F57B1F9C3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8E2C20-15F1-42BB-BD9F-2066CB64BD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5FE27D0-2079-40A7-81A6-BB7B1E795F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02388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6E54F-CA65-49FE-9255-E8AA4E77D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CF41F6-5281-4AD6-9C78-8ACC0C8F4E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EEEC73-FF6C-48E0-9798-C7873F6A57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9177F7A-603C-4C0E-9CC1-04BFC8D59E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56885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36F4E1-EAA3-45CB-AD5B-E4E0C38AFD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550400" y="4267200"/>
            <a:ext cx="3048000" cy="4864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3B283C-FC45-4E61-B243-96CBD38C9C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6400" y="4267200"/>
            <a:ext cx="8991600" cy="4864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C10CC9-49C5-4DAF-BEC9-7048C8DC35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0734BFE-C3F1-40D7-A385-FE8A02F489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113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Line 1">
            <a:extLst>
              <a:ext uri="{FF2B5EF4-FFF2-40B4-BE49-F238E27FC236}">
                <a16:creationId xmlns:a16="http://schemas.microsoft.com/office/drawing/2014/main" id="{65B6A14B-150B-4D92-84CE-EE02AE1A41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6400" y="992188"/>
            <a:ext cx="12192000" cy="0"/>
          </a:xfrm>
          <a:prstGeom prst="line">
            <a:avLst/>
          </a:prstGeom>
          <a:noFill/>
          <a:ln w="25400" cap="flat" cmpd="sng">
            <a:solidFill>
              <a:srgbClr val="A6AAA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800" tIns="50800" rIns="50800" bIns="50800" anchor="ctr"/>
          <a:lstStyle>
            <a:lvl1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1pPr>
            <a:lvl2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2pPr>
            <a:lvl3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3pPr>
            <a:lvl4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4pPr>
            <a:lvl5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5pPr>
            <a:lvl6pPr marL="4572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6pPr>
            <a:lvl7pPr marL="9144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7pPr>
            <a:lvl8pPr marL="13716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8pPr>
            <a:lvl9pPr marL="18288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1200">
              <a:solidFill>
                <a:srgbClr val="000000"/>
              </a:solidFill>
              <a:latin typeface="Helvetica" panose="020B0604020202020204" pitchFamily="34" charset="0"/>
              <a:ea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3A06C91A-9446-4D22-9ACD-64BACA85298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06400" y="1536700"/>
            <a:ext cx="12192000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DIN Condensed" charset="0"/>
              </a:rPr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E720AB6-83A8-49D5-9E3E-D25700AD4BD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06400" y="2743200"/>
            <a:ext cx="12192000" cy="610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Avenir Next Medium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Avenir Next Medium" charset="0"/>
              </a:rPr>
              <a:t>Second level</a:t>
            </a:r>
          </a:p>
          <a:p>
            <a:pPr lvl="2"/>
            <a:r>
              <a:rPr lang="en-US" altLang="en-US">
                <a:sym typeface="Avenir Next Medium" charset="0"/>
              </a:rPr>
              <a:t>Third level</a:t>
            </a:r>
          </a:p>
          <a:p>
            <a:pPr lvl="3"/>
            <a:r>
              <a:rPr lang="en-US" altLang="en-US">
                <a:sym typeface="Avenir Next Medium" charset="0"/>
              </a:rPr>
              <a:t>Fourth level</a:t>
            </a:r>
          </a:p>
          <a:p>
            <a:pPr lvl="4"/>
            <a:r>
              <a:rPr lang="en-US" altLang="en-US">
                <a:sym typeface="Avenir Next Medium" charset="0"/>
              </a:rPr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04B8290-5C70-4AA3-A673-691B83996CC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12185650" y="431800"/>
            <a:ext cx="40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50800" tIns="50800" rIns="50800" bIns="50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80000"/>
              </a:lnSpc>
              <a:spcBef>
                <a:spcPct val="0"/>
              </a:spcBef>
              <a:defRPr sz="2400">
                <a:latin typeface="DIN Alternate" charset="0"/>
                <a:ea typeface="DIN Alternate" charset="0"/>
                <a:cs typeface="DIN Alternate" charset="0"/>
                <a:sym typeface="DIN Alternate" charset="0"/>
              </a:defRPr>
            </a:lvl1pPr>
          </a:lstStyle>
          <a:p>
            <a:fld id="{0014CA33-2A92-460A-82BD-C9A9E6100FB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 kern="1200">
          <a:solidFill>
            <a:schemeClr val="accent1"/>
          </a:solidFill>
          <a:latin typeface="+mj-lt"/>
          <a:ea typeface="+mj-ea"/>
          <a:cs typeface="+mj-cs"/>
          <a:sym typeface="DIN Condensed" charset="0"/>
        </a:defRPr>
      </a:lvl1pPr>
      <a:lvl2pPr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2pPr>
      <a:lvl3pPr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3pPr>
      <a:lvl4pPr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4pPr>
      <a:lvl5pPr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5pPr>
      <a:lvl6pPr marL="457200"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6pPr>
      <a:lvl7pPr marL="914400"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7pPr>
      <a:lvl8pPr marL="1371600"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8pPr>
      <a:lvl9pPr marL="1828800"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9pPr>
    </p:titleStyle>
    <p:bodyStyle>
      <a:lvl1pPr marL="444500" indent="-444500" algn="l" defTabSz="584200" rtl="0" fontAlgn="base" hangingPunct="0">
        <a:spcBef>
          <a:spcPts val="2800"/>
        </a:spcBef>
        <a:spcAft>
          <a:spcPct val="0"/>
        </a:spcAft>
        <a:buClr>
          <a:srgbClr val="39A3D5"/>
        </a:buClr>
        <a:buSzPct val="104000"/>
        <a:buFont typeface="Avenir Next" charset="0"/>
        <a:buChar char="‣"/>
        <a:defRPr sz="3400" kern="1200">
          <a:solidFill>
            <a:srgbClr val="838787"/>
          </a:solidFill>
          <a:latin typeface="+mn-lt"/>
          <a:ea typeface="+mn-ea"/>
          <a:cs typeface="+mn-cs"/>
          <a:sym typeface="Avenir Next Medium" charset="0"/>
        </a:defRPr>
      </a:lvl1pPr>
      <a:lvl2pPr marL="889000" indent="-444500" algn="l" defTabSz="584200" rtl="0" fontAlgn="base" hangingPunct="0">
        <a:spcBef>
          <a:spcPts val="2800"/>
        </a:spcBef>
        <a:spcAft>
          <a:spcPct val="0"/>
        </a:spcAft>
        <a:buClr>
          <a:srgbClr val="39A3D5"/>
        </a:buClr>
        <a:buSzPct val="104000"/>
        <a:buFont typeface="Avenir Next" charset="0"/>
        <a:buChar char="‣"/>
        <a:defRPr sz="3400" kern="1200">
          <a:solidFill>
            <a:srgbClr val="838787"/>
          </a:solidFill>
          <a:latin typeface="+mn-lt"/>
          <a:ea typeface="+mn-ea"/>
          <a:cs typeface="+mn-cs"/>
          <a:sym typeface="Avenir Next Medium" charset="0"/>
        </a:defRPr>
      </a:lvl2pPr>
      <a:lvl3pPr marL="1333500" indent="-444500" algn="l" defTabSz="584200" rtl="0" fontAlgn="base" hangingPunct="0">
        <a:spcBef>
          <a:spcPts val="2800"/>
        </a:spcBef>
        <a:spcAft>
          <a:spcPct val="0"/>
        </a:spcAft>
        <a:buClr>
          <a:srgbClr val="39A3D5"/>
        </a:buClr>
        <a:buSzPct val="104000"/>
        <a:buFont typeface="Avenir Next" charset="0"/>
        <a:buChar char="‣"/>
        <a:defRPr sz="3400" kern="1200">
          <a:solidFill>
            <a:srgbClr val="838787"/>
          </a:solidFill>
          <a:latin typeface="+mn-lt"/>
          <a:ea typeface="+mn-ea"/>
          <a:cs typeface="+mn-cs"/>
          <a:sym typeface="Avenir Next Medium" charset="0"/>
        </a:defRPr>
      </a:lvl3pPr>
      <a:lvl4pPr marL="1778000" indent="-444500" algn="l" defTabSz="584200" rtl="0" fontAlgn="base" hangingPunct="0">
        <a:spcBef>
          <a:spcPts val="2800"/>
        </a:spcBef>
        <a:spcAft>
          <a:spcPct val="0"/>
        </a:spcAft>
        <a:buClr>
          <a:srgbClr val="39A3D5"/>
        </a:buClr>
        <a:buSzPct val="104000"/>
        <a:buFont typeface="Avenir Next" charset="0"/>
        <a:buChar char="‣"/>
        <a:defRPr sz="3400" kern="1200">
          <a:solidFill>
            <a:srgbClr val="838787"/>
          </a:solidFill>
          <a:latin typeface="+mn-lt"/>
          <a:ea typeface="+mn-ea"/>
          <a:cs typeface="+mn-cs"/>
          <a:sym typeface="Avenir Next Medium" charset="0"/>
        </a:defRPr>
      </a:lvl4pPr>
      <a:lvl5pPr marL="2222500" indent="-444500" algn="l" defTabSz="584200" rtl="0" fontAlgn="base" hangingPunct="0">
        <a:spcBef>
          <a:spcPts val="2800"/>
        </a:spcBef>
        <a:spcAft>
          <a:spcPct val="0"/>
        </a:spcAft>
        <a:buClr>
          <a:srgbClr val="39A3D5"/>
        </a:buClr>
        <a:buSzPct val="104000"/>
        <a:buFont typeface="Avenir Next" charset="0"/>
        <a:buChar char="‣"/>
        <a:defRPr sz="3400" kern="1200">
          <a:solidFill>
            <a:srgbClr val="838787"/>
          </a:solidFill>
          <a:latin typeface="+mn-lt"/>
          <a:ea typeface="+mn-ea"/>
          <a:cs typeface="+mn-cs"/>
          <a:sym typeface="Avenir Next Medium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E38BCFF9-1C18-4A73-8A70-E0BD28F9A88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12185650" y="431800"/>
            <a:ext cx="40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50800" tIns="50800" rIns="50800" bIns="50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80000"/>
              </a:lnSpc>
              <a:spcBef>
                <a:spcPct val="0"/>
              </a:spcBef>
              <a:defRPr sz="2400">
                <a:latin typeface="DIN Alternate" charset="0"/>
                <a:ea typeface="DIN Alternate" charset="0"/>
                <a:cs typeface="DIN Alternate" charset="0"/>
                <a:sym typeface="DIN Alternate" charset="0"/>
              </a:defRPr>
            </a:lvl1pPr>
          </a:lstStyle>
          <a:p>
            <a:fld id="{A4F39D9D-8F09-46D8-A68B-2682674E40F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 kern="1200">
          <a:solidFill>
            <a:schemeClr val="accent1"/>
          </a:solidFill>
          <a:latin typeface="+mj-lt"/>
          <a:ea typeface="+mj-ea"/>
          <a:cs typeface="+mj-cs"/>
          <a:sym typeface="DIN Condensed" charset="0"/>
        </a:defRPr>
      </a:lvl1pPr>
      <a:lvl2pPr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2pPr>
      <a:lvl3pPr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3pPr>
      <a:lvl4pPr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4pPr>
      <a:lvl5pPr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5pPr>
      <a:lvl6pPr marL="457200"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6pPr>
      <a:lvl7pPr marL="914400"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7pPr>
      <a:lvl8pPr marL="1371600"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8pPr>
      <a:lvl9pPr marL="1828800"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9pPr>
    </p:titleStyle>
    <p:bodyStyle>
      <a:lvl1pPr marL="444500" indent="-444500" algn="l" defTabSz="584200" rtl="0" fontAlgn="base" hangingPunct="0">
        <a:spcBef>
          <a:spcPts val="2800"/>
        </a:spcBef>
        <a:spcAft>
          <a:spcPct val="0"/>
        </a:spcAft>
        <a:buClr>
          <a:srgbClr val="39A3D5"/>
        </a:buClr>
        <a:buSzPct val="104000"/>
        <a:buFont typeface="Avenir Next" charset="0"/>
        <a:buChar char="‣"/>
        <a:defRPr sz="3400" kern="1200">
          <a:solidFill>
            <a:srgbClr val="838787"/>
          </a:solidFill>
          <a:latin typeface="+mn-lt"/>
          <a:ea typeface="+mn-ea"/>
          <a:cs typeface="+mn-cs"/>
          <a:sym typeface="Avenir Next Medium" charset="0"/>
        </a:defRPr>
      </a:lvl1pPr>
      <a:lvl2pPr marL="889000" indent="-444500" algn="l" defTabSz="584200" rtl="0" fontAlgn="base" hangingPunct="0">
        <a:spcBef>
          <a:spcPts val="2800"/>
        </a:spcBef>
        <a:spcAft>
          <a:spcPct val="0"/>
        </a:spcAft>
        <a:buClr>
          <a:srgbClr val="39A3D5"/>
        </a:buClr>
        <a:buSzPct val="104000"/>
        <a:buFont typeface="Avenir Next" charset="0"/>
        <a:buChar char="‣"/>
        <a:defRPr sz="3400" kern="1200">
          <a:solidFill>
            <a:srgbClr val="838787"/>
          </a:solidFill>
          <a:latin typeface="+mn-lt"/>
          <a:ea typeface="+mn-ea"/>
          <a:cs typeface="+mn-cs"/>
          <a:sym typeface="Avenir Next Medium" charset="0"/>
        </a:defRPr>
      </a:lvl2pPr>
      <a:lvl3pPr marL="1333500" indent="-444500" algn="l" defTabSz="584200" rtl="0" fontAlgn="base" hangingPunct="0">
        <a:spcBef>
          <a:spcPts val="2800"/>
        </a:spcBef>
        <a:spcAft>
          <a:spcPct val="0"/>
        </a:spcAft>
        <a:buClr>
          <a:srgbClr val="39A3D5"/>
        </a:buClr>
        <a:buSzPct val="104000"/>
        <a:buFont typeface="Avenir Next" charset="0"/>
        <a:buChar char="‣"/>
        <a:defRPr sz="3400" kern="1200">
          <a:solidFill>
            <a:srgbClr val="838787"/>
          </a:solidFill>
          <a:latin typeface="+mn-lt"/>
          <a:ea typeface="+mn-ea"/>
          <a:cs typeface="+mn-cs"/>
          <a:sym typeface="Avenir Next Medium" charset="0"/>
        </a:defRPr>
      </a:lvl3pPr>
      <a:lvl4pPr marL="1778000" indent="-444500" algn="l" defTabSz="584200" rtl="0" fontAlgn="base" hangingPunct="0">
        <a:spcBef>
          <a:spcPts val="2800"/>
        </a:spcBef>
        <a:spcAft>
          <a:spcPct val="0"/>
        </a:spcAft>
        <a:buClr>
          <a:srgbClr val="39A3D5"/>
        </a:buClr>
        <a:buSzPct val="104000"/>
        <a:buFont typeface="Avenir Next" charset="0"/>
        <a:buChar char="‣"/>
        <a:defRPr sz="3400" kern="1200">
          <a:solidFill>
            <a:srgbClr val="838787"/>
          </a:solidFill>
          <a:latin typeface="+mn-lt"/>
          <a:ea typeface="+mn-ea"/>
          <a:cs typeface="+mn-cs"/>
          <a:sym typeface="Avenir Next Medium" charset="0"/>
        </a:defRPr>
      </a:lvl4pPr>
      <a:lvl5pPr marL="2222500" indent="-444500" algn="l" defTabSz="584200" rtl="0" fontAlgn="base" hangingPunct="0">
        <a:spcBef>
          <a:spcPts val="2800"/>
        </a:spcBef>
        <a:spcAft>
          <a:spcPct val="0"/>
        </a:spcAft>
        <a:buClr>
          <a:srgbClr val="39A3D5"/>
        </a:buClr>
        <a:buSzPct val="104000"/>
        <a:buFont typeface="Avenir Next" charset="0"/>
        <a:buChar char="‣"/>
        <a:defRPr sz="3400" kern="1200">
          <a:solidFill>
            <a:srgbClr val="838787"/>
          </a:solidFill>
          <a:latin typeface="+mn-lt"/>
          <a:ea typeface="+mn-ea"/>
          <a:cs typeface="+mn-cs"/>
          <a:sym typeface="Avenir Next Medium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Line 1">
            <a:extLst>
              <a:ext uri="{FF2B5EF4-FFF2-40B4-BE49-F238E27FC236}">
                <a16:creationId xmlns:a16="http://schemas.microsoft.com/office/drawing/2014/main" id="{66B35939-670F-46E5-8D60-DDBB3100890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6400" y="992188"/>
            <a:ext cx="12192000" cy="0"/>
          </a:xfrm>
          <a:prstGeom prst="line">
            <a:avLst/>
          </a:prstGeom>
          <a:noFill/>
          <a:ln w="25400" cap="flat" cmpd="sng">
            <a:solidFill>
              <a:srgbClr val="A6AAA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800" tIns="50800" rIns="50800" bIns="50800" anchor="ctr"/>
          <a:lstStyle>
            <a:lvl1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1pPr>
            <a:lvl2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2pPr>
            <a:lvl3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3pPr>
            <a:lvl4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4pPr>
            <a:lvl5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5pPr>
            <a:lvl6pPr marL="4572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6pPr>
            <a:lvl7pPr marL="9144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7pPr>
            <a:lvl8pPr marL="13716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8pPr>
            <a:lvl9pPr marL="18288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1200">
              <a:solidFill>
                <a:srgbClr val="000000"/>
              </a:solidFill>
              <a:latin typeface="Helvetica" panose="020B0604020202020204" pitchFamily="34" charset="0"/>
              <a:ea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8E490E5A-7EF5-4EA1-8D2B-CE52437885F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06400" y="1536700"/>
            <a:ext cx="12192000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DIN Condensed" charset="0"/>
              </a:rPr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CC27F38-F12F-44FA-9505-E8CBE32F48D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06400" y="2743200"/>
            <a:ext cx="12192000" cy="610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Avenir Next Medium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Avenir Next Medium" charset="0"/>
              </a:rPr>
              <a:t>Second level</a:t>
            </a:r>
          </a:p>
          <a:p>
            <a:pPr lvl="2"/>
            <a:r>
              <a:rPr lang="en-US" altLang="en-US">
                <a:sym typeface="Avenir Next Medium" charset="0"/>
              </a:rPr>
              <a:t>Third level</a:t>
            </a:r>
          </a:p>
          <a:p>
            <a:pPr lvl="3"/>
            <a:r>
              <a:rPr lang="en-US" altLang="en-US">
                <a:sym typeface="Avenir Next Medium" charset="0"/>
              </a:rPr>
              <a:t>Fourth level</a:t>
            </a:r>
          </a:p>
          <a:p>
            <a:pPr lvl="4"/>
            <a:r>
              <a:rPr lang="en-US" altLang="en-US">
                <a:sym typeface="Avenir Next Medium" charset="0"/>
              </a:rPr>
              <a:t>Fifth level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42246A7E-0580-4B75-80F9-4853A5AB1B6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12185650" y="431800"/>
            <a:ext cx="40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50800" tIns="50800" rIns="50800" bIns="50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80000"/>
              </a:lnSpc>
              <a:spcBef>
                <a:spcPct val="0"/>
              </a:spcBef>
              <a:defRPr sz="2400">
                <a:latin typeface="DIN Alternate" charset="0"/>
                <a:ea typeface="DIN Alternate" charset="0"/>
                <a:cs typeface="DIN Alternate" charset="0"/>
                <a:sym typeface="DIN Alternate" charset="0"/>
              </a:defRPr>
            </a:lvl1pPr>
          </a:lstStyle>
          <a:p>
            <a:fld id="{3A8E2A9F-F3C6-4472-B436-0765F468DB5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 kern="1200">
          <a:solidFill>
            <a:schemeClr val="accent1"/>
          </a:solidFill>
          <a:latin typeface="+mj-lt"/>
          <a:ea typeface="+mj-ea"/>
          <a:cs typeface="+mj-cs"/>
          <a:sym typeface="DIN Condensed" charset="0"/>
        </a:defRPr>
      </a:lvl1pPr>
      <a:lvl2pPr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2pPr>
      <a:lvl3pPr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3pPr>
      <a:lvl4pPr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4pPr>
      <a:lvl5pPr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5pPr>
      <a:lvl6pPr marL="457200"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6pPr>
      <a:lvl7pPr marL="914400"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7pPr>
      <a:lvl8pPr marL="1371600"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8pPr>
      <a:lvl9pPr marL="1828800"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9pPr>
    </p:titleStyle>
    <p:bodyStyle>
      <a:lvl1pPr marL="444500" indent="-444500" algn="l" defTabSz="584200" rtl="0" fontAlgn="base" hangingPunct="0">
        <a:spcBef>
          <a:spcPts val="2800"/>
        </a:spcBef>
        <a:spcAft>
          <a:spcPct val="0"/>
        </a:spcAft>
        <a:buClr>
          <a:srgbClr val="39A3D5"/>
        </a:buClr>
        <a:buSzPct val="104000"/>
        <a:buFont typeface="Avenir Next" charset="0"/>
        <a:buChar char="‣"/>
        <a:defRPr sz="3400" kern="1200">
          <a:solidFill>
            <a:srgbClr val="838787"/>
          </a:solidFill>
          <a:latin typeface="+mn-lt"/>
          <a:ea typeface="+mn-ea"/>
          <a:cs typeface="+mn-cs"/>
          <a:sym typeface="Avenir Next Medium" charset="0"/>
        </a:defRPr>
      </a:lvl1pPr>
      <a:lvl2pPr marL="889000" indent="-444500" algn="l" defTabSz="584200" rtl="0" fontAlgn="base" hangingPunct="0">
        <a:spcBef>
          <a:spcPts val="2800"/>
        </a:spcBef>
        <a:spcAft>
          <a:spcPct val="0"/>
        </a:spcAft>
        <a:buClr>
          <a:srgbClr val="39A3D5"/>
        </a:buClr>
        <a:buSzPct val="104000"/>
        <a:buFont typeface="Avenir Next" charset="0"/>
        <a:buChar char="‣"/>
        <a:defRPr sz="3400" kern="1200">
          <a:solidFill>
            <a:srgbClr val="838787"/>
          </a:solidFill>
          <a:latin typeface="+mn-lt"/>
          <a:ea typeface="+mn-ea"/>
          <a:cs typeface="+mn-cs"/>
          <a:sym typeface="Avenir Next Medium" charset="0"/>
        </a:defRPr>
      </a:lvl2pPr>
      <a:lvl3pPr marL="1333500" indent="-444500" algn="l" defTabSz="584200" rtl="0" fontAlgn="base" hangingPunct="0">
        <a:spcBef>
          <a:spcPts val="2800"/>
        </a:spcBef>
        <a:spcAft>
          <a:spcPct val="0"/>
        </a:spcAft>
        <a:buClr>
          <a:srgbClr val="39A3D5"/>
        </a:buClr>
        <a:buSzPct val="104000"/>
        <a:buFont typeface="Avenir Next" charset="0"/>
        <a:buChar char="‣"/>
        <a:defRPr sz="3400" kern="1200">
          <a:solidFill>
            <a:srgbClr val="838787"/>
          </a:solidFill>
          <a:latin typeface="+mn-lt"/>
          <a:ea typeface="+mn-ea"/>
          <a:cs typeface="+mn-cs"/>
          <a:sym typeface="Avenir Next Medium" charset="0"/>
        </a:defRPr>
      </a:lvl3pPr>
      <a:lvl4pPr marL="1778000" indent="-444500" algn="l" defTabSz="584200" rtl="0" fontAlgn="base" hangingPunct="0">
        <a:spcBef>
          <a:spcPts val="2800"/>
        </a:spcBef>
        <a:spcAft>
          <a:spcPct val="0"/>
        </a:spcAft>
        <a:buClr>
          <a:srgbClr val="39A3D5"/>
        </a:buClr>
        <a:buSzPct val="104000"/>
        <a:buFont typeface="Avenir Next" charset="0"/>
        <a:buChar char="‣"/>
        <a:defRPr sz="3400" kern="1200">
          <a:solidFill>
            <a:srgbClr val="838787"/>
          </a:solidFill>
          <a:latin typeface="+mn-lt"/>
          <a:ea typeface="+mn-ea"/>
          <a:cs typeface="+mn-cs"/>
          <a:sym typeface="Avenir Next Medium" charset="0"/>
        </a:defRPr>
      </a:lvl4pPr>
      <a:lvl5pPr marL="2222500" indent="-444500" algn="l" defTabSz="584200" rtl="0" fontAlgn="base" hangingPunct="0">
        <a:spcBef>
          <a:spcPts val="2800"/>
        </a:spcBef>
        <a:spcAft>
          <a:spcPct val="0"/>
        </a:spcAft>
        <a:buClr>
          <a:srgbClr val="39A3D5"/>
        </a:buClr>
        <a:buSzPct val="104000"/>
        <a:buFont typeface="Avenir Next" charset="0"/>
        <a:buChar char="‣"/>
        <a:defRPr sz="3400" kern="1200">
          <a:solidFill>
            <a:srgbClr val="838787"/>
          </a:solidFill>
          <a:latin typeface="+mn-lt"/>
          <a:ea typeface="+mn-ea"/>
          <a:cs typeface="+mn-cs"/>
          <a:sym typeface="Avenir Next Medium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Line 1">
            <a:extLst>
              <a:ext uri="{FF2B5EF4-FFF2-40B4-BE49-F238E27FC236}">
                <a16:creationId xmlns:a16="http://schemas.microsoft.com/office/drawing/2014/main" id="{59B4C4E7-A735-471B-A976-2F5CC2CA6E1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6400" y="6140450"/>
            <a:ext cx="12192000" cy="0"/>
          </a:xfrm>
          <a:prstGeom prst="line">
            <a:avLst/>
          </a:prstGeom>
          <a:noFill/>
          <a:ln w="38100" cap="flat" cmpd="sng">
            <a:solidFill>
              <a:srgbClr val="A6AAA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800" tIns="50800" rIns="50800" bIns="50800" anchor="ctr"/>
          <a:lstStyle>
            <a:lvl1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1pPr>
            <a:lvl2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2pPr>
            <a:lvl3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3pPr>
            <a:lvl4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4pPr>
            <a:lvl5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5pPr>
            <a:lvl6pPr marL="4572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6pPr>
            <a:lvl7pPr marL="9144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7pPr>
            <a:lvl8pPr marL="13716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8pPr>
            <a:lvl9pPr marL="18288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1200">
              <a:solidFill>
                <a:srgbClr val="000000"/>
              </a:solidFill>
              <a:latin typeface="Helvetica" panose="020B0604020202020204" pitchFamily="34" charset="0"/>
              <a:ea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E70DE825-C111-4B8D-8DB3-05B6269F567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06400" y="6426200"/>
            <a:ext cx="12192000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DIN Condensed" charset="0"/>
              </a:rPr>
              <a:t>Click to edit Master title style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2D5D1DF0-69E7-4635-8A07-E797611CA831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406400" y="4267200"/>
            <a:ext cx="12192000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Avenir Next Medium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Avenir Next Medium" charset="0"/>
              </a:rPr>
              <a:t>Second level</a:t>
            </a:r>
          </a:p>
          <a:p>
            <a:pPr lvl="2"/>
            <a:r>
              <a:rPr lang="en-US" altLang="en-US">
                <a:sym typeface="Avenir Next Medium" charset="0"/>
              </a:rPr>
              <a:t>Third level</a:t>
            </a:r>
          </a:p>
          <a:p>
            <a:pPr lvl="3"/>
            <a:r>
              <a:rPr lang="en-US" altLang="en-US">
                <a:sym typeface="Avenir Next Medium" charset="0"/>
              </a:rPr>
              <a:t>Fourth level</a:t>
            </a:r>
          </a:p>
          <a:p>
            <a:pPr lvl="4"/>
            <a:r>
              <a:rPr lang="en-US" altLang="en-US">
                <a:sym typeface="Avenir Next Medium" charset="0"/>
              </a:rPr>
              <a:t>Fifth level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25DCC741-0EC8-433A-9677-07A8381E3E0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12193588" y="431800"/>
            <a:ext cx="40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50800" tIns="50800" rIns="50800" bIns="50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80000"/>
              </a:lnSpc>
              <a:spcBef>
                <a:spcPct val="0"/>
              </a:spcBef>
              <a:defRPr sz="2400">
                <a:latin typeface="DIN Alternate" charset="0"/>
                <a:ea typeface="DIN Alternate" charset="0"/>
                <a:cs typeface="DIN Alternate" charset="0"/>
                <a:sym typeface="DIN Alternate" charset="0"/>
              </a:defRPr>
            </a:lvl1pPr>
          </a:lstStyle>
          <a:p>
            <a:fld id="{40A401DE-2A7E-433E-A04D-0204D132490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 kern="1200">
          <a:solidFill>
            <a:schemeClr val="accent1"/>
          </a:solidFill>
          <a:latin typeface="+mj-lt"/>
          <a:ea typeface="+mj-ea"/>
          <a:cs typeface="+mj-cs"/>
          <a:sym typeface="DIN Condensed" charset="0"/>
        </a:defRPr>
      </a:lvl1pPr>
      <a:lvl2pPr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2pPr>
      <a:lvl3pPr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3pPr>
      <a:lvl4pPr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4pPr>
      <a:lvl5pPr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5pPr>
      <a:lvl6pPr marL="457200"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6pPr>
      <a:lvl7pPr marL="914400"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7pPr>
      <a:lvl8pPr marL="1371600"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8pPr>
      <a:lvl9pPr marL="1828800" algn="l" defTabSz="584200" rtl="0" fontAlgn="base" hangingPunct="0">
        <a:lnSpc>
          <a:spcPct val="80000"/>
        </a:lnSpc>
        <a:spcBef>
          <a:spcPts val="2800"/>
        </a:spcBef>
        <a:spcAft>
          <a:spcPct val="0"/>
        </a:spcAft>
        <a:defRPr sz="6000">
          <a:solidFill>
            <a:schemeClr val="accent1"/>
          </a:solidFill>
          <a:latin typeface="DIN Condensed" charset="0"/>
          <a:ea typeface="DIN Condensed" charset="0"/>
          <a:cs typeface="DIN Condensed" charset="0"/>
          <a:sym typeface="DIN Condensed" charset="0"/>
        </a:defRPr>
      </a:lvl9pPr>
    </p:titleStyle>
    <p:bodyStyle>
      <a:lvl1pPr marL="444500" indent="-444500" algn="l" defTabSz="584200" rtl="0" fontAlgn="base" hangingPunct="0">
        <a:spcBef>
          <a:spcPts val="2800"/>
        </a:spcBef>
        <a:spcAft>
          <a:spcPct val="0"/>
        </a:spcAft>
        <a:buClr>
          <a:srgbClr val="39A3D5"/>
        </a:buClr>
        <a:buSzPct val="104000"/>
        <a:buFont typeface="Avenir Next" charset="0"/>
        <a:buChar char="‣"/>
        <a:defRPr sz="3400" kern="1200">
          <a:solidFill>
            <a:srgbClr val="838787"/>
          </a:solidFill>
          <a:latin typeface="+mn-lt"/>
          <a:ea typeface="+mn-ea"/>
          <a:cs typeface="+mn-cs"/>
          <a:sym typeface="Avenir Next Medium" charset="0"/>
        </a:defRPr>
      </a:lvl1pPr>
      <a:lvl2pPr marL="889000" indent="-444500" algn="l" defTabSz="584200" rtl="0" fontAlgn="base" hangingPunct="0">
        <a:spcBef>
          <a:spcPts val="2800"/>
        </a:spcBef>
        <a:spcAft>
          <a:spcPct val="0"/>
        </a:spcAft>
        <a:buClr>
          <a:srgbClr val="39A3D5"/>
        </a:buClr>
        <a:buSzPct val="104000"/>
        <a:buFont typeface="Avenir Next" charset="0"/>
        <a:buChar char="‣"/>
        <a:defRPr sz="3400" kern="1200">
          <a:solidFill>
            <a:srgbClr val="838787"/>
          </a:solidFill>
          <a:latin typeface="+mn-lt"/>
          <a:ea typeface="+mn-ea"/>
          <a:cs typeface="+mn-cs"/>
          <a:sym typeface="Avenir Next Medium" charset="0"/>
        </a:defRPr>
      </a:lvl2pPr>
      <a:lvl3pPr marL="1333500" indent="-444500" algn="l" defTabSz="584200" rtl="0" fontAlgn="base" hangingPunct="0">
        <a:spcBef>
          <a:spcPts val="2800"/>
        </a:spcBef>
        <a:spcAft>
          <a:spcPct val="0"/>
        </a:spcAft>
        <a:buClr>
          <a:srgbClr val="39A3D5"/>
        </a:buClr>
        <a:buSzPct val="104000"/>
        <a:buFont typeface="Avenir Next" charset="0"/>
        <a:buChar char="‣"/>
        <a:defRPr sz="3400" kern="1200">
          <a:solidFill>
            <a:srgbClr val="838787"/>
          </a:solidFill>
          <a:latin typeface="+mn-lt"/>
          <a:ea typeface="+mn-ea"/>
          <a:cs typeface="+mn-cs"/>
          <a:sym typeface="Avenir Next Medium" charset="0"/>
        </a:defRPr>
      </a:lvl3pPr>
      <a:lvl4pPr marL="1778000" indent="-444500" algn="l" defTabSz="584200" rtl="0" fontAlgn="base" hangingPunct="0">
        <a:spcBef>
          <a:spcPts val="2800"/>
        </a:spcBef>
        <a:spcAft>
          <a:spcPct val="0"/>
        </a:spcAft>
        <a:buClr>
          <a:srgbClr val="39A3D5"/>
        </a:buClr>
        <a:buSzPct val="104000"/>
        <a:buFont typeface="Avenir Next" charset="0"/>
        <a:buChar char="‣"/>
        <a:defRPr sz="3400" kern="1200">
          <a:solidFill>
            <a:srgbClr val="838787"/>
          </a:solidFill>
          <a:latin typeface="+mn-lt"/>
          <a:ea typeface="+mn-ea"/>
          <a:cs typeface="+mn-cs"/>
          <a:sym typeface="Avenir Next Medium" charset="0"/>
        </a:defRPr>
      </a:lvl4pPr>
      <a:lvl5pPr marL="2222500" indent="-444500" algn="l" defTabSz="584200" rtl="0" fontAlgn="base" hangingPunct="0">
        <a:spcBef>
          <a:spcPts val="2800"/>
        </a:spcBef>
        <a:spcAft>
          <a:spcPct val="0"/>
        </a:spcAft>
        <a:buClr>
          <a:srgbClr val="39A3D5"/>
        </a:buClr>
        <a:buSzPct val="104000"/>
        <a:buFont typeface="Avenir Next" charset="0"/>
        <a:buChar char="‣"/>
        <a:defRPr sz="3400" kern="1200">
          <a:solidFill>
            <a:srgbClr val="838787"/>
          </a:solidFill>
          <a:latin typeface="+mn-lt"/>
          <a:ea typeface="+mn-ea"/>
          <a:cs typeface="+mn-cs"/>
          <a:sym typeface="Avenir Next Medium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>
            <a:extLst>
              <a:ext uri="{FF2B5EF4-FFF2-40B4-BE49-F238E27FC236}">
                <a16:creationId xmlns:a16="http://schemas.microsoft.com/office/drawing/2014/main" id="{E6BD9FAA-E75C-4CA0-9A8C-5131EDB2CA5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28083" y="2171700"/>
            <a:ext cx="12192000" cy="2705100"/>
          </a:xfrm>
        </p:spPr>
        <p:txBody>
          <a:bodyPr anchor="t"/>
          <a:lstStyle/>
          <a:p>
            <a:pPr algn="l">
              <a:spcBef>
                <a:spcPct val="0"/>
              </a:spcBef>
            </a:pPr>
            <a:r>
              <a:rPr lang="en-US" altLang="en-US" sz="17000" dirty="0"/>
              <a:t>GET WISDOM!</a:t>
            </a:r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3D0C1CCC-EA9B-4656-B19D-B4F65E297A89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06400" y="457200"/>
            <a:ext cx="12192000" cy="1803400"/>
          </a:xfrm>
        </p:spPr>
        <p:txBody>
          <a:bodyPr/>
          <a:lstStyle/>
          <a:p>
            <a:pPr algn="l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</a:pPr>
            <a:r>
              <a:rPr lang="en-US" altLang="en-US" sz="5400" dirty="0">
                <a:solidFill>
                  <a:srgbClr val="A6AAA9"/>
                </a:solidFill>
                <a:latin typeface="DIN Alternate" charset="0"/>
                <a:ea typeface="DIN Alternate" charset="0"/>
                <a:cs typeface="DIN Alternate" charset="0"/>
                <a:sym typeface="DIN Alternate" charset="0"/>
              </a:rPr>
              <a:t>PROVERBS 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3709E5-04E5-4EE0-9551-A8EFB19FE7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677" y="8305800"/>
            <a:ext cx="1789405" cy="12287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>
            <a:extLst>
              <a:ext uri="{FF2B5EF4-FFF2-40B4-BE49-F238E27FC236}">
                <a16:creationId xmlns:a16="http://schemas.microsoft.com/office/drawing/2014/main" id="{59D2369B-A32B-4966-B71F-CE31C68B5B2B}"/>
              </a:ext>
            </a:extLst>
          </p:cNvPr>
          <p:cNvSpPr txBox="1">
            <a:spLocks/>
          </p:cNvSpPr>
          <p:nvPr/>
        </p:nvSpPr>
        <p:spPr bwMode="auto">
          <a:xfrm>
            <a:off x="406400" y="457200"/>
            <a:ext cx="1117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800" tIns="50800" rIns="50800" bIns="50800" anchor="b">
            <a:spAutoFit/>
          </a:bodyPr>
          <a:lstStyle>
            <a:lvl1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1pPr>
            <a:lvl2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2pPr>
            <a:lvl3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3pPr>
            <a:lvl4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4pPr>
            <a:lvl5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5pPr>
            <a:lvl6pPr marL="4572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6pPr>
            <a:lvl7pPr marL="9144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7pPr>
            <a:lvl8pPr marL="13716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8pPr>
            <a:lvl9pPr marL="18288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9pPr>
          </a:lstStyle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en-US" altLang="en-US" sz="2400">
                <a:latin typeface="DIN Alternate" charset="0"/>
                <a:ea typeface="DIN Alternate" charset="0"/>
                <a:cs typeface="DIN Alternate" charset="0"/>
                <a:sym typeface="DIN Alternate" charset="0"/>
              </a:rPr>
              <a:t>PROVERBS 2 - GET WISDOM!</a:t>
            </a: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5F45B323-541B-4208-9F73-30AFD12FE8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6400" y="1316038"/>
            <a:ext cx="12192000" cy="7913687"/>
          </a:xfrm>
        </p:spPr>
        <p:txBody>
          <a:bodyPr/>
          <a:lstStyle/>
          <a:p>
            <a:pPr defTabSz="484188">
              <a:spcBef>
                <a:spcPts val="2300"/>
              </a:spcBef>
            </a:pPr>
            <a:r>
              <a:rPr lang="en-US" altLang="en-US" sz="4900"/>
              <a:t>1. SET YOUR HEART ON WISDOM</a:t>
            </a:r>
            <a:br>
              <a:rPr lang="en-US" altLang="en-US" sz="4900"/>
            </a:br>
            <a:r>
              <a:rPr lang="en-US" altLang="en-US" sz="4900"/>
              <a:t>    (2:1-5)</a:t>
            </a:r>
            <a:br>
              <a:rPr lang="en-US" altLang="en-US" sz="4900"/>
            </a:br>
            <a:br>
              <a:rPr lang="en-US" altLang="en-US" sz="4900"/>
            </a:br>
            <a:r>
              <a:rPr lang="en-US" altLang="en-US" sz="4900"/>
              <a:t>2. YOU CAN GET WISDOM BECAUSE GOD GIVES IT</a:t>
            </a:r>
            <a:br>
              <a:rPr lang="en-US" altLang="en-US" sz="4900"/>
            </a:br>
            <a:r>
              <a:rPr lang="en-US" altLang="en-US" sz="4900"/>
              <a:t>    (2:6-11)</a:t>
            </a:r>
            <a:br>
              <a:rPr lang="en-US" altLang="en-US" sz="4900"/>
            </a:br>
            <a:br>
              <a:rPr lang="en-US" altLang="en-US" sz="4900"/>
            </a:br>
            <a:r>
              <a:rPr lang="en-US" altLang="en-US" sz="4900"/>
              <a:t>3. AND IT’S WORTH GETTING BECAUSE IT’S GOT GREAT BENEFITS!</a:t>
            </a:r>
            <a:br>
              <a:rPr lang="en-US" altLang="en-US" sz="4900"/>
            </a:br>
            <a:r>
              <a:rPr lang="en-US" altLang="en-US" sz="4900"/>
              <a:t>    (2:12-22)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4A3B3E-A8D7-4EF7-856E-77217E9E4D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677" y="8305800"/>
            <a:ext cx="1789405" cy="12287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>
            <a:extLst>
              <a:ext uri="{FF2B5EF4-FFF2-40B4-BE49-F238E27FC236}">
                <a16:creationId xmlns:a16="http://schemas.microsoft.com/office/drawing/2014/main" id="{BFAD8E04-269C-42B3-8219-C8BBA629C024}"/>
              </a:ext>
            </a:extLst>
          </p:cNvPr>
          <p:cNvSpPr txBox="1">
            <a:spLocks/>
          </p:cNvSpPr>
          <p:nvPr/>
        </p:nvSpPr>
        <p:spPr bwMode="auto">
          <a:xfrm>
            <a:off x="406400" y="457200"/>
            <a:ext cx="1117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800" tIns="50800" rIns="50800" bIns="50800" anchor="b">
            <a:spAutoFit/>
          </a:bodyPr>
          <a:lstStyle>
            <a:lvl1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1pPr>
            <a:lvl2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2pPr>
            <a:lvl3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3pPr>
            <a:lvl4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4pPr>
            <a:lvl5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5pPr>
            <a:lvl6pPr marL="4572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6pPr>
            <a:lvl7pPr marL="9144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7pPr>
            <a:lvl8pPr marL="13716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8pPr>
            <a:lvl9pPr marL="18288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9pPr>
          </a:lstStyle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en-US" altLang="en-US" sz="2400">
                <a:latin typeface="DIN Alternate" charset="0"/>
                <a:ea typeface="DIN Alternate" charset="0"/>
                <a:cs typeface="DIN Alternate" charset="0"/>
                <a:sym typeface="DIN Alternate" charset="0"/>
              </a:rPr>
              <a:t>PROVERBS 2 - GET WISDOM!</a:t>
            </a:r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8C0FDFC4-D904-4185-8C23-1E34B8CF39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466725">
              <a:spcBef>
                <a:spcPts val="2200"/>
              </a:spcBef>
            </a:pPr>
            <a:r>
              <a:rPr lang="en-US" altLang="en-US" sz="4800"/>
              <a:t>1. SET YOUR HEART ON WISDOM    (2:1-5)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9471E3EA-59E1-4AEB-B786-277D57120E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68300" indent="-368300" defTabSz="484188">
              <a:spcBef>
                <a:spcPts val="2300"/>
              </a:spcBef>
              <a:buClr>
                <a:schemeClr val="accent1"/>
              </a:buClr>
              <a:buFont typeface="Avenir Next" charset="0"/>
              <a:buChar char="▸"/>
            </a:pPr>
            <a:r>
              <a:rPr lang="en-US" altLang="en-US" sz="2800"/>
              <a:t>Take on board what I’m saying:</a:t>
            </a:r>
          </a:p>
          <a:p>
            <a:pPr marL="736600" lvl="1" indent="-368300" defTabSz="484188">
              <a:spcBef>
                <a:spcPts val="2300"/>
              </a:spcBef>
              <a:buClr>
                <a:schemeClr val="accent1"/>
              </a:buClr>
              <a:buFont typeface="Avenir Next" charset="0"/>
              <a:buChar char="▸"/>
            </a:pPr>
            <a:r>
              <a:rPr lang="en-US" altLang="en-US" sz="2800"/>
              <a:t>Turn your ear to wisdom</a:t>
            </a:r>
          </a:p>
          <a:p>
            <a:pPr marL="736600" lvl="1" indent="-368300" defTabSz="484188">
              <a:spcBef>
                <a:spcPts val="2300"/>
              </a:spcBef>
              <a:buClr>
                <a:schemeClr val="accent1"/>
              </a:buClr>
              <a:buFont typeface="Avenir Next" charset="0"/>
              <a:buChar char="▸"/>
            </a:pPr>
            <a:r>
              <a:rPr lang="en-US" altLang="en-US" sz="2800"/>
              <a:t>Apply your heart to understanding</a:t>
            </a:r>
          </a:p>
          <a:p>
            <a:pPr marL="736600" lvl="1" indent="-368300" defTabSz="484188">
              <a:spcBef>
                <a:spcPts val="2300"/>
              </a:spcBef>
              <a:buClr>
                <a:schemeClr val="accent1"/>
              </a:buClr>
              <a:buFont typeface="Avenir Next" charset="0"/>
              <a:buChar char="▸"/>
            </a:pPr>
            <a:r>
              <a:rPr lang="en-US" altLang="en-US" sz="2800"/>
              <a:t>Call out for insight</a:t>
            </a:r>
          </a:p>
          <a:p>
            <a:pPr marL="736600" lvl="1" indent="-368300" defTabSz="484188">
              <a:spcBef>
                <a:spcPts val="2300"/>
              </a:spcBef>
              <a:buClr>
                <a:schemeClr val="accent1"/>
              </a:buClr>
              <a:buFont typeface="Avenir Next" charset="0"/>
              <a:buChar char="▸"/>
            </a:pPr>
            <a:r>
              <a:rPr lang="en-US" altLang="en-US" sz="2800"/>
              <a:t>Cry aloud for understanding</a:t>
            </a:r>
          </a:p>
          <a:p>
            <a:pPr marL="736600" lvl="1" indent="-368300" defTabSz="484188">
              <a:spcBef>
                <a:spcPts val="2300"/>
              </a:spcBef>
              <a:buClr>
                <a:schemeClr val="accent1"/>
              </a:buClr>
              <a:buFont typeface="Avenir Next" charset="0"/>
              <a:buChar char="▸"/>
            </a:pPr>
            <a:r>
              <a:rPr lang="en-US" altLang="en-US" sz="2800"/>
              <a:t>Look for wisdom as for silver</a:t>
            </a:r>
          </a:p>
          <a:p>
            <a:pPr marL="736600" lvl="1" indent="-368300" defTabSz="484188">
              <a:spcBef>
                <a:spcPts val="2300"/>
              </a:spcBef>
              <a:buClr>
                <a:schemeClr val="accent1"/>
              </a:buClr>
              <a:buFont typeface="Avenir Next" charset="0"/>
              <a:buChar char="▸"/>
            </a:pPr>
            <a:r>
              <a:rPr lang="en-US" altLang="en-US" sz="2800"/>
              <a:t>Search for wisdom as for hidden treasure</a:t>
            </a:r>
          </a:p>
          <a:p>
            <a:pPr marL="368300" indent="-368300" defTabSz="484188">
              <a:spcBef>
                <a:spcPts val="2300"/>
              </a:spcBef>
              <a:buClr>
                <a:schemeClr val="accent1"/>
              </a:buClr>
              <a:buFont typeface="Avenir Next" charset="0"/>
              <a:buChar char="▸"/>
            </a:pPr>
            <a:r>
              <a:rPr lang="en-US" altLang="en-US" sz="2800"/>
              <a:t>And you’ll find it!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FEF06E-5993-454C-ADE0-723D6A75F1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677" y="8305800"/>
            <a:ext cx="1789405" cy="12287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1">
            <a:extLst>
              <a:ext uri="{FF2B5EF4-FFF2-40B4-BE49-F238E27FC236}">
                <a16:creationId xmlns:a16="http://schemas.microsoft.com/office/drawing/2014/main" id="{A338A6AF-928B-47D3-ACB5-00E4A297416D}"/>
              </a:ext>
            </a:extLst>
          </p:cNvPr>
          <p:cNvSpPr txBox="1">
            <a:spLocks/>
          </p:cNvSpPr>
          <p:nvPr/>
        </p:nvSpPr>
        <p:spPr bwMode="auto">
          <a:xfrm>
            <a:off x="406400" y="457200"/>
            <a:ext cx="1117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800" tIns="50800" rIns="50800" bIns="50800" anchor="b">
            <a:spAutoFit/>
          </a:bodyPr>
          <a:lstStyle>
            <a:lvl1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1pPr>
            <a:lvl2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2pPr>
            <a:lvl3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3pPr>
            <a:lvl4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4pPr>
            <a:lvl5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5pPr>
            <a:lvl6pPr marL="4572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6pPr>
            <a:lvl7pPr marL="9144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7pPr>
            <a:lvl8pPr marL="13716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8pPr>
            <a:lvl9pPr marL="18288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9pPr>
          </a:lstStyle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en-US" altLang="en-US" sz="2400">
                <a:latin typeface="DIN Alternate" charset="0"/>
                <a:ea typeface="DIN Alternate" charset="0"/>
                <a:cs typeface="DIN Alternate" charset="0"/>
                <a:sym typeface="DIN Alternate" charset="0"/>
              </a:rPr>
              <a:t>PROVERBS 2 - GET WISDOM!</a:t>
            </a: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D6BD3270-6406-43A2-8404-CF80AD21EF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466725">
              <a:spcBef>
                <a:spcPts val="2200"/>
              </a:spcBef>
            </a:pPr>
            <a:r>
              <a:rPr lang="en-US" altLang="en-US" sz="4800"/>
              <a:t>2. YOU CAN GET WISDOM BECAUSE GOD GIVES IT (2:6-11)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D34AE50D-831C-4F3C-A528-6E53856B10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chemeClr val="accent1"/>
              </a:buClr>
              <a:buFont typeface="Avenir Next" charset="0"/>
              <a:buChar char="▸"/>
            </a:pPr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847DE0-E67C-4E42-9E27-D8AE6B7549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677" y="8305800"/>
            <a:ext cx="1789405" cy="12287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ext Box 1">
            <a:extLst>
              <a:ext uri="{FF2B5EF4-FFF2-40B4-BE49-F238E27FC236}">
                <a16:creationId xmlns:a16="http://schemas.microsoft.com/office/drawing/2014/main" id="{BBDEE9C2-5966-47E1-BB36-5EB513B8CEE2}"/>
              </a:ext>
            </a:extLst>
          </p:cNvPr>
          <p:cNvSpPr txBox="1">
            <a:spLocks/>
          </p:cNvSpPr>
          <p:nvPr/>
        </p:nvSpPr>
        <p:spPr bwMode="auto">
          <a:xfrm>
            <a:off x="406400" y="457200"/>
            <a:ext cx="1117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800" tIns="50800" rIns="50800" bIns="50800" anchor="b">
            <a:spAutoFit/>
          </a:bodyPr>
          <a:lstStyle>
            <a:lvl1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1pPr>
            <a:lvl2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2pPr>
            <a:lvl3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3pPr>
            <a:lvl4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4pPr>
            <a:lvl5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5pPr>
            <a:lvl6pPr marL="4572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6pPr>
            <a:lvl7pPr marL="9144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7pPr>
            <a:lvl8pPr marL="13716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8pPr>
            <a:lvl9pPr marL="18288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9pPr>
          </a:lstStyle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en-US" altLang="en-US" sz="2400">
                <a:latin typeface="DIN Alternate" charset="0"/>
                <a:ea typeface="DIN Alternate" charset="0"/>
                <a:cs typeface="DIN Alternate" charset="0"/>
                <a:sym typeface="DIN Alternate" charset="0"/>
              </a:rPr>
              <a:t>PROVERBS 2 - GET WISDOM!</a:t>
            </a:r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5D2751AE-30F2-4832-BEE0-69458FB07F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6400" y="1536700"/>
            <a:ext cx="12192000" cy="1930400"/>
          </a:xfrm>
        </p:spPr>
        <p:txBody>
          <a:bodyPr/>
          <a:lstStyle/>
          <a:p>
            <a:r>
              <a:rPr lang="en-US" altLang="en-US"/>
              <a:t>3. AND ITS WORTH GETTING BECAUSE ITS GOT GREAT BENEFITS (2:12-22)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28B407B7-9ECC-4ED7-B47E-B77FA252D7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06400" y="3271838"/>
            <a:ext cx="12192000" cy="5580062"/>
          </a:xfrm>
        </p:spPr>
        <p:txBody>
          <a:bodyPr/>
          <a:lstStyle/>
          <a:p>
            <a:pPr>
              <a:buClr>
                <a:schemeClr val="accent1"/>
              </a:buClr>
              <a:buFont typeface="Avenir Next" charset="0"/>
              <a:buChar char="▸"/>
            </a:pPr>
            <a:r>
              <a:rPr lang="en-US" altLang="en-US"/>
              <a:t>V12-15 Wisdom protects you from being led astray by others</a:t>
            </a:r>
          </a:p>
          <a:p>
            <a:pPr>
              <a:buClr>
                <a:schemeClr val="accent1"/>
              </a:buClr>
              <a:buFont typeface="Avenir Next" charset="0"/>
              <a:buChar char="▸"/>
            </a:pPr>
            <a:r>
              <a:rPr lang="en-US" altLang="en-US"/>
              <a:t>V16-19 Wisdom protects you from sexual sin</a:t>
            </a:r>
          </a:p>
          <a:p>
            <a:pPr>
              <a:buClr>
                <a:schemeClr val="accent1"/>
              </a:buClr>
              <a:buFont typeface="Avenir Next" charset="0"/>
              <a:buChar char="▸"/>
            </a:pPr>
            <a:r>
              <a:rPr lang="en-US" altLang="en-US"/>
              <a:t>V20-22 Wisdom protects you by keeping you on the right path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>
            <a:extLst>
              <a:ext uri="{FF2B5EF4-FFF2-40B4-BE49-F238E27FC236}">
                <a16:creationId xmlns:a16="http://schemas.microsoft.com/office/drawing/2014/main" id="{B8E18D08-A9E2-4A30-A431-C23392C9B6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8" b="8044"/>
          <a:stretch>
            <a:fillRect/>
          </a:stretch>
        </p:blipFill>
        <p:spPr bwMode="auto">
          <a:xfrm>
            <a:off x="6502400" y="0"/>
            <a:ext cx="6502400" cy="486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66" name="Picture 2">
            <a:extLst>
              <a:ext uri="{FF2B5EF4-FFF2-40B4-BE49-F238E27FC236}">
                <a16:creationId xmlns:a16="http://schemas.microsoft.com/office/drawing/2014/main" id="{20519A27-3AA4-4A17-A405-5FB1A9908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9" b="4829"/>
          <a:stretch>
            <a:fillRect/>
          </a:stretch>
        </p:blipFill>
        <p:spPr bwMode="auto">
          <a:xfrm>
            <a:off x="6502400" y="4902200"/>
            <a:ext cx="6502400" cy="486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67" name="Picture 3">
            <a:extLst>
              <a:ext uri="{FF2B5EF4-FFF2-40B4-BE49-F238E27FC236}">
                <a16:creationId xmlns:a16="http://schemas.microsoft.com/office/drawing/2014/main" id="{D5173DC6-5C0D-4561-8560-671BF876E4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36"/>
          <a:stretch>
            <a:fillRect/>
          </a:stretch>
        </p:blipFill>
        <p:spPr bwMode="auto">
          <a:xfrm>
            <a:off x="0" y="0"/>
            <a:ext cx="6467475" cy="975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792287-FA08-45C5-BC77-A77CC0802E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677" y="8305800"/>
            <a:ext cx="1789405" cy="12287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1">
            <a:extLst>
              <a:ext uri="{FF2B5EF4-FFF2-40B4-BE49-F238E27FC236}">
                <a16:creationId xmlns:a16="http://schemas.microsoft.com/office/drawing/2014/main" id="{527E2664-94DD-4C99-89AD-819547BC8D12}"/>
              </a:ext>
            </a:extLst>
          </p:cNvPr>
          <p:cNvSpPr txBox="1">
            <a:spLocks/>
          </p:cNvSpPr>
          <p:nvPr/>
        </p:nvSpPr>
        <p:spPr bwMode="auto">
          <a:xfrm>
            <a:off x="406400" y="457200"/>
            <a:ext cx="1117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800" tIns="50800" rIns="50800" bIns="50800" anchor="b">
            <a:spAutoFit/>
          </a:bodyPr>
          <a:lstStyle>
            <a:lvl1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1pPr>
            <a:lvl2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2pPr>
            <a:lvl3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3pPr>
            <a:lvl4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4pPr>
            <a:lvl5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5pPr>
            <a:lvl6pPr marL="4572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6pPr>
            <a:lvl7pPr marL="9144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7pPr>
            <a:lvl8pPr marL="13716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8pPr>
            <a:lvl9pPr marL="18288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9pPr>
          </a:lstStyle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en-US" altLang="en-US" sz="2400">
                <a:latin typeface="DIN Alternate" charset="0"/>
                <a:ea typeface="DIN Alternate" charset="0"/>
                <a:cs typeface="DIN Alternate" charset="0"/>
                <a:sym typeface="DIN Alternate" charset="0"/>
              </a:rPr>
              <a:t>PROVERBS 2 - GET WISDOM!</a:t>
            </a:r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85E9040F-EE4D-4109-B042-B266A790AB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6400" y="1536700"/>
            <a:ext cx="12192000" cy="1930400"/>
          </a:xfrm>
        </p:spPr>
        <p:txBody>
          <a:bodyPr/>
          <a:lstStyle/>
          <a:p>
            <a:r>
              <a:rPr lang="en-US" altLang="en-US"/>
              <a:t>3. AND ITS WORTH GETTING BECAUSE ITS GOT GREAT BENEFITS (2:12-22)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2936CAA3-33A0-4033-9F8F-1EC96D573C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06400" y="3271838"/>
            <a:ext cx="12192000" cy="5580062"/>
          </a:xfrm>
        </p:spPr>
        <p:txBody>
          <a:bodyPr/>
          <a:lstStyle/>
          <a:p>
            <a:pPr>
              <a:buClr>
                <a:schemeClr val="accent1"/>
              </a:buClr>
              <a:buFont typeface="Avenir Next" charset="0"/>
              <a:buChar char="▸"/>
            </a:pPr>
            <a:r>
              <a:rPr lang="en-US" altLang="en-US"/>
              <a:t>V12-15 Wisdom protects you from being led astray by others</a:t>
            </a:r>
          </a:p>
          <a:p>
            <a:pPr>
              <a:buClr>
                <a:schemeClr val="accent1"/>
              </a:buClr>
              <a:buFont typeface="Avenir Next" charset="0"/>
              <a:buChar char="▸"/>
            </a:pPr>
            <a:r>
              <a:rPr lang="en-US" altLang="en-US"/>
              <a:t>V16-19 Wisdom protects you from sexual sin</a:t>
            </a:r>
          </a:p>
          <a:p>
            <a:pPr>
              <a:buClr>
                <a:schemeClr val="accent1"/>
              </a:buClr>
              <a:buFont typeface="Avenir Next" charset="0"/>
              <a:buChar char="▸"/>
            </a:pPr>
            <a:r>
              <a:rPr lang="en-US" altLang="en-US"/>
              <a:t>V20-22 Wisdom protects you by keeping you on the right path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F6707B-4B46-49A8-9A23-7A6C5D335C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677" y="8305800"/>
            <a:ext cx="1789405" cy="12287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1">
            <a:extLst>
              <a:ext uri="{FF2B5EF4-FFF2-40B4-BE49-F238E27FC236}">
                <a16:creationId xmlns:a16="http://schemas.microsoft.com/office/drawing/2014/main" id="{405AD9B7-D917-46D3-AFA1-24885691A200}"/>
              </a:ext>
            </a:extLst>
          </p:cNvPr>
          <p:cNvSpPr txBox="1">
            <a:spLocks/>
          </p:cNvSpPr>
          <p:nvPr/>
        </p:nvSpPr>
        <p:spPr bwMode="auto">
          <a:xfrm>
            <a:off x="406400" y="457200"/>
            <a:ext cx="1117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800" tIns="50800" rIns="50800" bIns="50800" anchor="b">
            <a:spAutoFit/>
          </a:bodyPr>
          <a:lstStyle>
            <a:lvl1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1pPr>
            <a:lvl2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2pPr>
            <a:lvl3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3pPr>
            <a:lvl4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4pPr>
            <a:lvl5pPr defTabSz="457200"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5pPr>
            <a:lvl6pPr marL="4572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6pPr>
            <a:lvl7pPr marL="9144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7pPr>
            <a:lvl8pPr marL="13716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8pPr>
            <a:lvl9pPr marL="1828800" defTabSz="457200" fontAlgn="base" hangingPunct="0">
              <a:spcBef>
                <a:spcPts val="2400"/>
              </a:spcBef>
              <a:spcAft>
                <a:spcPct val="0"/>
              </a:spcAft>
              <a:defRPr sz="2000">
                <a:solidFill>
                  <a:srgbClr val="838787"/>
                </a:solidFill>
                <a:latin typeface="Avenir Next Medium" charset="0"/>
                <a:ea typeface="Avenir Next Medium" charset="0"/>
                <a:cs typeface="Avenir Next Medium" charset="0"/>
                <a:sym typeface="Avenir Next Medium" charset="0"/>
              </a:defRPr>
            </a:lvl9pPr>
          </a:lstStyle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en-US" altLang="en-US" sz="2400">
                <a:latin typeface="DIN Alternate" charset="0"/>
                <a:ea typeface="DIN Alternate" charset="0"/>
                <a:cs typeface="DIN Alternate" charset="0"/>
                <a:sym typeface="DIN Alternate" charset="0"/>
              </a:rPr>
              <a:t>PROVERBS 2 - GET WISDOM!</a:t>
            </a:r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E824E84C-A221-4A3F-8931-00960EB6C8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6400" y="1316038"/>
            <a:ext cx="12192000" cy="7913687"/>
          </a:xfrm>
        </p:spPr>
        <p:txBody>
          <a:bodyPr/>
          <a:lstStyle/>
          <a:p>
            <a:pPr defTabSz="484188">
              <a:spcBef>
                <a:spcPts val="2300"/>
              </a:spcBef>
            </a:pPr>
            <a:r>
              <a:rPr lang="en-US" altLang="en-US" sz="4900"/>
              <a:t>1. SET YOUR HEART ON WISDOM</a:t>
            </a:r>
            <a:br>
              <a:rPr lang="en-US" altLang="en-US" sz="4900"/>
            </a:br>
            <a:r>
              <a:rPr lang="en-US" altLang="en-US" sz="4900"/>
              <a:t>    (2:1-5)</a:t>
            </a:r>
            <a:br>
              <a:rPr lang="en-US" altLang="en-US" sz="4900"/>
            </a:br>
            <a:br>
              <a:rPr lang="en-US" altLang="en-US" sz="4900"/>
            </a:br>
            <a:r>
              <a:rPr lang="en-US" altLang="en-US" sz="4900"/>
              <a:t>2. YOU CAN GET WISDOM BECAUSE GOD GIVES IT</a:t>
            </a:r>
            <a:br>
              <a:rPr lang="en-US" altLang="en-US" sz="4900"/>
            </a:br>
            <a:r>
              <a:rPr lang="en-US" altLang="en-US" sz="4900"/>
              <a:t>    (2:6-11)</a:t>
            </a:r>
            <a:br>
              <a:rPr lang="en-US" altLang="en-US" sz="4900"/>
            </a:br>
            <a:br>
              <a:rPr lang="en-US" altLang="en-US" sz="4900"/>
            </a:br>
            <a:r>
              <a:rPr lang="en-US" altLang="en-US" sz="4900"/>
              <a:t>3. AND IT’S WORTH GETTING BECAUSE IT’S GOT GREAT BENEFITS!</a:t>
            </a:r>
            <a:br>
              <a:rPr lang="en-US" altLang="en-US" sz="4900"/>
            </a:br>
            <a:r>
              <a:rPr lang="en-US" altLang="en-US" sz="4900"/>
              <a:t>    (2:12-22)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6E1171-FC61-4921-9333-EC2F08B047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677" y="8305800"/>
            <a:ext cx="1789405" cy="12287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New_Template7">
  <a:themeElements>
    <a:clrScheme name="">
      <a:dk1>
        <a:srgbClr val="222222"/>
      </a:dk1>
      <a:lt1>
        <a:srgbClr val="838787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ABABAB"/>
      </a:accent3>
      <a:accent4>
        <a:srgbClr val="6F7272"/>
      </a:accent4>
      <a:accent5>
        <a:srgbClr val="AECFEA"/>
      </a:accent5>
      <a:accent6>
        <a:srgbClr val="38878B"/>
      </a:accent6>
      <a:hlink>
        <a:srgbClr val="0000FF"/>
      </a:hlink>
      <a:folHlink>
        <a:srgbClr val="FF00FF"/>
      </a:folHlink>
    </a:clrScheme>
    <a:fontScheme name="New_Template7">
      <a:majorFont>
        <a:latin typeface="DIN Condensed"/>
        <a:ea typeface="DIN Condensed"/>
        <a:cs typeface="DIN Condensed"/>
      </a:majorFont>
      <a:minorFont>
        <a:latin typeface="Avenir Next Medium"/>
        <a:ea typeface="Avenir Next Medium"/>
        <a:cs typeface="Avenir Next Medium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  <a:spAutoFit/>
      </a:bodyPr>
      <a:lstStyle>
        <a:defPPr marL="0" marR="0" indent="0" algn="l" defTabSz="584200" rtl="0" eaLnBrk="1" fontAlgn="base" latinLnBrk="0" hangingPunct="0">
          <a:lnSpc>
            <a:spcPct val="100000"/>
          </a:lnSpc>
          <a:spcBef>
            <a:spcPts val="24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 smtClean="0">
            <a:ln>
              <a:noFill/>
            </a:ln>
            <a:solidFill>
              <a:srgbClr val="838787"/>
            </a:solidFill>
            <a:effectLst/>
            <a:latin typeface="Avenir Next Medium" charset="0"/>
            <a:ea typeface="Avenir Next Medium" charset="0"/>
            <a:cs typeface="Avenir Next Medium" charset="0"/>
            <a:sym typeface="Avenir Next Medium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  <a:spAutoFit/>
      </a:bodyPr>
      <a:lstStyle>
        <a:defPPr marL="0" marR="0" indent="0" algn="l" defTabSz="584200" rtl="0" eaLnBrk="1" fontAlgn="base" latinLnBrk="0" hangingPunct="0">
          <a:lnSpc>
            <a:spcPct val="100000"/>
          </a:lnSpc>
          <a:spcBef>
            <a:spcPts val="24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 smtClean="0">
            <a:ln>
              <a:noFill/>
            </a:ln>
            <a:solidFill>
              <a:srgbClr val="838787"/>
            </a:solidFill>
            <a:effectLst/>
            <a:latin typeface="Avenir Next Medium" charset="0"/>
            <a:ea typeface="Avenir Next Medium" charset="0"/>
            <a:cs typeface="Avenir Next Medium" charset="0"/>
            <a:sym typeface="Avenir Next Medium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New_Template7 - Photo - 3 Up">
  <a:themeElements>
    <a:clrScheme name="">
      <a:dk1>
        <a:srgbClr val="222222"/>
      </a:dk1>
      <a:lt1>
        <a:srgbClr val="838787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ABABAB"/>
      </a:accent3>
      <a:accent4>
        <a:srgbClr val="6F7272"/>
      </a:accent4>
      <a:accent5>
        <a:srgbClr val="AECFEA"/>
      </a:accent5>
      <a:accent6>
        <a:srgbClr val="38878B"/>
      </a:accent6>
      <a:hlink>
        <a:srgbClr val="0000FF"/>
      </a:hlink>
      <a:folHlink>
        <a:srgbClr val="FF00FF"/>
      </a:folHlink>
    </a:clrScheme>
    <a:fontScheme name="New_Template7 - Photo - 3 Up">
      <a:majorFont>
        <a:latin typeface="DIN Condensed"/>
        <a:ea typeface="DIN Condensed"/>
        <a:cs typeface="DIN Condensed"/>
      </a:majorFont>
      <a:minorFont>
        <a:latin typeface="Avenir Next Medium"/>
        <a:ea typeface="Avenir Next Medium"/>
        <a:cs typeface="Avenir Next Medium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  <a:spAutoFit/>
      </a:bodyPr>
      <a:lstStyle>
        <a:defPPr marL="0" marR="0" indent="0" algn="l" defTabSz="584200" rtl="0" eaLnBrk="1" fontAlgn="base" latinLnBrk="0" hangingPunct="0">
          <a:lnSpc>
            <a:spcPct val="100000"/>
          </a:lnSpc>
          <a:spcBef>
            <a:spcPts val="24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 smtClean="0">
            <a:ln>
              <a:noFill/>
            </a:ln>
            <a:solidFill>
              <a:srgbClr val="838787"/>
            </a:solidFill>
            <a:effectLst/>
            <a:latin typeface="Avenir Next Medium" charset="0"/>
            <a:ea typeface="Avenir Next Medium" charset="0"/>
            <a:cs typeface="Avenir Next Medium" charset="0"/>
            <a:sym typeface="Avenir Next Medium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  <a:spAutoFit/>
      </a:bodyPr>
      <a:lstStyle>
        <a:defPPr marL="0" marR="0" indent="0" algn="l" defTabSz="584200" rtl="0" eaLnBrk="1" fontAlgn="base" latinLnBrk="0" hangingPunct="0">
          <a:lnSpc>
            <a:spcPct val="100000"/>
          </a:lnSpc>
          <a:spcBef>
            <a:spcPts val="24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 smtClean="0">
            <a:ln>
              <a:noFill/>
            </a:ln>
            <a:solidFill>
              <a:srgbClr val="838787"/>
            </a:solidFill>
            <a:effectLst/>
            <a:latin typeface="Avenir Next Medium" charset="0"/>
            <a:ea typeface="Avenir Next Medium" charset="0"/>
            <a:cs typeface="Avenir Next Medium" charset="0"/>
            <a:sym typeface="Avenir Next Medium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New_Template7 - Title &amp; Bullets">
  <a:themeElements>
    <a:clrScheme name="">
      <a:dk1>
        <a:srgbClr val="222222"/>
      </a:dk1>
      <a:lt1>
        <a:srgbClr val="838787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ABABAB"/>
      </a:accent3>
      <a:accent4>
        <a:srgbClr val="6F7272"/>
      </a:accent4>
      <a:accent5>
        <a:srgbClr val="AECFEA"/>
      </a:accent5>
      <a:accent6>
        <a:srgbClr val="38878B"/>
      </a:accent6>
      <a:hlink>
        <a:srgbClr val="0000FF"/>
      </a:hlink>
      <a:folHlink>
        <a:srgbClr val="FF00FF"/>
      </a:folHlink>
    </a:clrScheme>
    <a:fontScheme name="New_Template7 - Title &amp; Bullets">
      <a:majorFont>
        <a:latin typeface="DIN Condensed"/>
        <a:ea typeface="DIN Condensed"/>
        <a:cs typeface="DIN Condensed"/>
      </a:majorFont>
      <a:minorFont>
        <a:latin typeface="Avenir Next Medium"/>
        <a:ea typeface="Avenir Next Medium"/>
        <a:cs typeface="Avenir Next Medium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  <a:spAutoFit/>
      </a:bodyPr>
      <a:lstStyle>
        <a:defPPr marL="0" marR="0" indent="0" algn="l" defTabSz="584200" rtl="0" eaLnBrk="1" fontAlgn="base" latinLnBrk="0" hangingPunct="0">
          <a:lnSpc>
            <a:spcPct val="100000"/>
          </a:lnSpc>
          <a:spcBef>
            <a:spcPts val="24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 smtClean="0">
            <a:ln>
              <a:noFill/>
            </a:ln>
            <a:solidFill>
              <a:srgbClr val="838787"/>
            </a:solidFill>
            <a:effectLst/>
            <a:latin typeface="Avenir Next Medium" charset="0"/>
            <a:ea typeface="Avenir Next Medium" charset="0"/>
            <a:cs typeface="Avenir Next Medium" charset="0"/>
            <a:sym typeface="Avenir Next Medium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  <a:spAutoFit/>
      </a:bodyPr>
      <a:lstStyle>
        <a:defPPr marL="0" marR="0" indent="0" algn="l" defTabSz="584200" rtl="0" eaLnBrk="1" fontAlgn="base" latinLnBrk="0" hangingPunct="0">
          <a:lnSpc>
            <a:spcPct val="100000"/>
          </a:lnSpc>
          <a:spcBef>
            <a:spcPts val="24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 smtClean="0">
            <a:ln>
              <a:noFill/>
            </a:ln>
            <a:solidFill>
              <a:srgbClr val="838787"/>
            </a:solidFill>
            <a:effectLst/>
            <a:latin typeface="Avenir Next Medium" charset="0"/>
            <a:ea typeface="Avenir Next Medium" charset="0"/>
            <a:cs typeface="Avenir Next Medium" charset="0"/>
            <a:sym typeface="Avenir Next Medium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New_Template7 - Title &amp; Subtitle">
  <a:themeElements>
    <a:clrScheme name="">
      <a:dk1>
        <a:srgbClr val="222222"/>
      </a:dk1>
      <a:lt1>
        <a:srgbClr val="838787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ABABAB"/>
      </a:accent3>
      <a:accent4>
        <a:srgbClr val="6F7272"/>
      </a:accent4>
      <a:accent5>
        <a:srgbClr val="AECFEA"/>
      </a:accent5>
      <a:accent6>
        <a:srgbClr val="38878B"/>
      </a:accent6>
      <a:hlink>
        <a:srgbClr val="0000FF"/>
      </a:hlink>
      <a:folHlink>
        <a:srgbClr val="FF00FF"/>
      </a:folHlink>
    </a:clrScheme>
    <a:fontScheme name="New_Template7 - Title &amp; Subtitle">
      <a:majorFont>
        <a:latin typeface="DIN Condensed"/>
        <a:ea typeface="DIN Condensed"/>
        <a:cs typeface="DIN Condensed"/>
      </a:majorFont>
      <a:minorFont>
        <a:latin typeface="Avenir Next Medium"/>
        <a:ea typeface="Avenir Next Medium"/>
        <a:cs typeface="Avenir Next Medium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  <a:spAutoFit/>
      </a:bodyPr>
      <a:lstStyle>
        <a:defPPr marL="0" marR="0" indent="0" algn="l" defTabSz="584200" rtl="0" eaLnBrk="1" fontAlgn="base" latinLnBrk="0" hangingPunct="0">
          <a:lnSpc>
            <a:spcPct val="100000"/>
          </a:lnSpc>
          <a:spcBef>
            <a:spcPts val="24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 smtClean="0">
            <a:ln>
              <a:noFill/>
            </a:ln>
            <a:solidFill>
              <a:srgbClr val="838787"/>
            </a:solidFill>
            <a:effectLst/>
            <a:latin typeface="Avenir Next Medium" charset="0"/>
            <a:ea typeface="Avenir Next Medium" charset="0"/>
            <a:cs typeface="Avenir Next Medium" charset="0"/>
            <a:sym typeface="Avenir Next Medium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  <a:spAutoFit/>
      </a:bodyPr>
      <a:lstStyle>
        <a:defPPr marL="0" marR="0" indent="0" algn="l" defTabSz="584200" rtl="0" eaLnBrk="1" fontAlgn="base" latinLnBrk="0" hangingPunct="0">
          <a:lnSpc>
            <a:spcPct val="100000"/>
          </a:lnSpc>
          <a:spcBef>
            <a:spcPts val="24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 smtClean="0">
            <a:ln>
              <a:noFill/>
            </a:ln>
            <a:solidFill>
              <a:srgbClr val="838787"/>
            </a:solidFill>
            <a:effectLst/>
            <a:latin typeface="Avenir Next Medium" charset="0"/>
            <a:ea typeface="Avenir Next Medium" charset="0"/>
            <a:cs typeface="Avenir Next Medium" charset="0"/>
            <a:sym typeface="Avenir Next Medium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FFFFFF"/>
      </a:accent3>
      <a:accent4>
        <a:srgbClr val="000000"/>
      </a:accent4>
      <a:accent5>
        <a:srgbClr val="AECFEA"/>
      </a:accent5>
      <a:accent6>
        <a:srgbClr val="38878B"/>
      </a:accent6>
      <a:hlink>
        <a:srgbClr val="0000FF"/>
      </a:hlink>
      <a:folHlink>
        <a:srgbClr val="FF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205</Words>
  <Application>Microsoft Office PowerPoint</Application>
  <PresentationFormat>Custom</PresentationFormat>
  <Paragraphs>28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9" baseType="lpstr">
      <vt:lpstr>Arial</vt:lpstr>
      <vt:lpstr>Avenir Next</vt:lpstr>
      <vt:lpstr>Avenir Next Medium</vt:lpstr>
      <vt:lpstr>DIN Alternate</vt:lpstr>
      <vt:lpstr>DIN Condensed</vt:lpstr>
      <vt:lpstr>Helvetica</vt:lpstr>
      <vt:lpstr>Helvetica Neue</vt:lpstr>
      <vt:lpstr>New_Template7</vt:lpstr>
      <vt:lpstr>New_Template7 - Photo - 3 Up</vt:lpstr>
      <vt:lpstr>New_Template7 - Title &amp; Bullets</vt:lpstr>
      <vt:lpstr>New_Template7 - Title &amp; Subtitle</vt:lpstr>
      <vt:lpstr>GET WISDOM!</vt:lpstr>
      <vt:lpstr>1. SET YOUR HEART ON WISDOM     (2:1-5)  2. YOU CAN GET WISDOM BECAUSE GOD GIVES IT     (2:6-11)  3. AND IT’S WORTH GETTING BECAUSE IT’S GOT GREAT BENEFITS!     (2:12-22)</vt:lpstr>
      <vt:lpstr>1. SET YOUR HEART ON WISDOM    (2:1-5)</vt:lpstr>
      <vt:lpstr>2. YOU CAN GET WISDOM BECAUSE GOD GIVES IT (2:6-11)</vt:lpstr>
      <vt:lpstr>3. AND ITS WORTH GETTING BECAUSE ITS GOT GREAT BENEFITS (2:12-22)</vt:lpstr>
      <vt:lpstr>PowerPoint Presentation</vt:lpstr>
      <vt:lpstr>3. AND ITS WORTH GETTING BECAUSE ITS GOT GREAT BENEFITS (2:12-22)</vt:lpstr>
      <vt:lpstr>1. SET YOUR HEART ON WISDOM     (2:1-5)  2. YOU CAN GET WISDOM BECAUSE GOD GIVES IT     (2:6-11)  3. AND IT’S WORTH GETTING BECAUSE IT’S GOT GREAT BENEFITS!     (2:12-22)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 WISDOM!</dc:title>
  <cp:lastModifiedBy>Nabhan Mohamed</cp:lastModifiedBy>
  <cp:revision>4</cp:revision>
  <dcterms:modified xsi:type="dcterms:W3CDTF">2020-02-09T14:05:33Z</dcterms:modified>
</cp:coreProperties>
</file>